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37"/>
  </p:notesMasterIdLst>
  <p:handoutMasterIdLst>
    <p:handoutMasterId r:id="rId38"/>
  </p:handoutMasterIdLst>
  <p:sldIdLst>
    <p:sldId id="290" r:id="rId6"/>
    <p:sldId id="260" r:id="rId7"/>
    <p:sldId id="272" r:id="rId8"/>
    <p:sldId id="273" r:id="rId9"/>
    <p:sldId id="275" r:id="rId10"/>
    <p:sldId id="303" r:id="rId11"/>
    <p:sldId id="293" r:id="rId12"/>
    <p:sldId id="294" r:id="rId13"/>
    <p:sldId id="296" r:id="rId14"/>
    <p:sldId id="301" r:id="rId15"/>
    <p:sldId id="299" r:id="rId16"/>
    <p:sldId id="300" r:id="rId17"/>
    <p:sldId id="302" r:id="rId18"/>
    <p:sldId id="279" r:id="rId19"/>
    <p:sldId id="281" r:id="rId20"/>
    <p:sldId id="271" r:id="rId21"/>
    <p:sldId id="268" r:id="rId22"/>
    <p:sldId id="292" r:id="rId23"/>
    <p:sldId id="264" r:id="rId24"/>
    <p:sldId id="282" r:id="rId25"/>
    <p:sldId id="262" r:id="rId26"/>
    <p:sldId id="267" r:id="rId27"/>
    <p:sldId id="284" r:id="rId28"/>
    <p:sldId id="285" r:id="rId29"/>
    <p:sldId id="286" r:id="rId30"/>
    <p:sldId id="266" r:id="rId31"/>
    <p:sldId id="283" r:id="rId32"/>
    <p:sldId id="291" r:id="rId33"/>
    <p:sldId id="306" r:id="rId34"/>
    <p:sldId id="304" r:id="rId35"/>
    <p:sldId id="307" r:id="rId36"/>
  </p:sldIdLst>
  <p:sldSz cx="9144000" cy="5143500" type="screen16x9"/>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56">
          <p15:clr>
            <a:srgbClr val="A4A3A4"/>
          </p15:clr>
        </p15:guide>
        <p15:guide id="2" pos="28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1B6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1B6336-4458-48D9-BF65-CED908BEDE77}" v="102" dt="2022-09-01T18:23:27.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25" autoAdjust="0"/>
    <p:restoredTop sz="94223" autoAdjust="0"/>
  </p:normalViewPr>
  <p:slideViewPr>
    <p:cSldViewPr snapToGrid="0" snapToObjects="1" showGuides="1">
      <p:cViewPr varScale="1">
        <p:scale>
          <a:sx n="118" d="100"/>
          <a:sy n="118" d="100"/>
        </p:scale>
        <p:origin x="684" y="84"/>
      </p:cViewPr>
      <p:guideLst>
        <p:guide orient="horz" pos="1656"/>
        <p:guide pos="2862"/>
      </p:guideLst>
    </p:cSldViewPr>
  </p:slideViewPr>
  <p:outlineViewPr>
    <p:cViewPr>
      <p:scale>
        <a:sx n="33" d="100"/>
        <a:sy n="33" d="100"/>
      </p:scale>
      <p:origin x="0" y="-1526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field, Michael A." userId="670ba32a-d262-47b6-bfca-47cbb89a7994" providerId="ADAL" clId="{EA4F46D7-280A-4D74-839F-DED077BF7614}"/>
    <pc:docChg chg="undo custSel addSld delSld modSld sldOrd">
      <pc:chgData name="Barfield, Michael A." userId="670ba32a-d262-47b6-bfca-47cbb89a7994" providerId="ADAL" clId="{EA4F46D7-280A-4D74-839F-DED077BF7614}" dt="2022-01-20T19:23:17.593" v="397" actId="20577"/>
      <pc:docMkLst>
        <pc:docMk/>
      </pc:docMkLst>
      <pc:sldChg chg="modSp mod">
        <pc:chgData name="Barfield, Michael A." userId="670ba32a-d262-47b6-bfca-47cbb89a7994" providerId="ADAL" clId="{EA4F46D7-280A-4D74-839F-DED077BF7614}" dt="2022-01-18T18:38:47.777" v="102" actId="113"/>
        <pc:sldMkLst>
          <pc:docMk/>
          <pc:sldMk cId="2999522252" sldId="264"/>
        </pc:sldMkLst>
        <pc:spChg chg="mod">
          <ac:chgData name="Barfield, Michael A." userId="670ba32a-d262-47b6-bfca-47cbb89a7994" providerId="ADAL" clId="{EA4F46D7-280A-4D74-839F-DED077BF7614}" dt="2022-01-18T18:38:47.777" v="102" actId="113"/>
          <ac:spMkLst>
            <pc:docMk/>
            <pc:sldMk cId="2999522252" sldId="264"/>
            <ac:spMk id="3" creationId="{02312052-48AB-40CE-9B34-8AE2B98B6097}"/>
          </ac:spMkLst>
        </pc:spChg>
      </pc:sldChg>
      <pc:sldChg chg="modSp mod">
        <pc:chgData name="Barfield, Michael A." userId="670ba32a-d262-47b6-bfca-47cbb89a7994" providerId="ADAL" clId="{EA4F46D7-280A-4D74-839F-DED077BF7614}" dt="2022-01-14T13:42:11.587" v="12" actId="20577"/>
        <pc:sldMkLst>
          <pc:docMk/>
          <pc:sldMk cId="7098038" sldId="270"/>
        </pc:sldMkLst>
        <pc:spChg chg="mod">
          <ac:chgData name="Barfield, Michael A." userId="670ba32a-d262-47b6-bfca-47cbb89a7994" providerId="ADAL" clId="{EA4F46D7-280A-4D74-839F-DED077BF7614}" dt="2022-01-14T13:42:11.587" v="12" actId="20577"/>
          <ac:spMkLst>
            <pc:docMk/>
            <pc:sldMk cId="7098038" sldId="270"/>
            <ac:spMk id="3" creationId="{3F9795CD-F2B8-442B-B849-048AF84ABE8A}"/>
          </ac:spMkLst>
        </pc:spChg>
      </pc:sldChg>
      <pc:sldChg chg="modSp mod">
        <pc:chgData name="Barfield, Michael A." userId="670ba32a-d262-47b6-bfca-47cbb89a7994" providerId="ADAL" clId="{EA4F46D7-280A-4D74-839F-DED077BF7614}" dt="2022-01-18T18:46:22.997" v="224" actId="20577"/>
        <pc:sldMkLst>
          <pc:docMk/>
          <pc:sldMk cId="2825588789" sldId="271"/>
        </pc:sldMkLst>
        <pc:spChg chg="mod">
          <ac:chgData name="Barfield, Michael A." userId="670ba32a-d262-47b6-bfca-47cbb89a7994" providerId="ADAL" clId="{EA4F46D7-280A-4D74-839F-DED077BF7614}" dt="2022-01-18T18:46:22.997" v="224" actId="20577"/>
          <ac:spMkLst>
            <pc:docMk/>
            <pc:sldMk cId="2825588789" sldId="271"/>
            <ac:spMk id="3" creationId="{7FEAA116-8F21-42A7-9B33-995CE86FF9E1}"/>
          </ac:spMkLst>
        </pc:spChg>
      </pc:sldChg>
      <pc:sldChg chg="addSp delSp modSp mod modClrScheme chgLayout">
        <pc:chgData name="Barfield, Michael A." userId="670ba32a-d262-47b6-bfca-47cbb89a7994" providerId="ADAL" clId="{EA4F46D7-280A-4D74-839F-DED077BF7614}" dt="2022-01-18T18:48:35.465" v="228" actId="700"/>
        <pc:sldMkLst>
          <pc:docMk/>
          <pc:sldMk cId="2254426274" sldId="273"/>
        </pc:sldMkLst>
        <pc:spChg chg="mod ord">
          <ac:chgData name="Barfield, Michael A." userId="670ba32a-d262-47b6-bfca-47cbb89a7994" providerId="ADAL" clId="{EA4F46D7-280A-4D74-839F-DED077BF7614}" dt="2022-01-18T18:48:35.465" v="228" actId="700"/>
          <ac:spMkLst>
            <pc:docMk/>
            <pc:sldMk cId="2254426274" sldId="273"/>
            <ac:spMk id="2" creationId="{F1BF1AF0-4E51-40AE-8726-C39E55FB6811}"/>
          </ac:spMkLst>
        </pc:spChg>
        <pc:spChg chg="add del mod ord">
          <ac:chgData name="Barfield, Michael A." userId="670ba32a-d262-47b6-bfca-47cbb89a7994" providerId="ADAL" clId="{EA4F46D7-280A-4D74-839F-DED077BF7614}" dt="2022-01-18T18:48:35.465" v="228" actId="700"/>
          <ac:spMkLst>
            <pc:docMk/>
            <pc:sldMk cId="2254426274" sldId="273"/>
            <ac:spMk id="3" creationId="{96513A85-403C-4DAA-A199-3D9B565066E9}"/>
          </ac:spMkLst>
        </pc:spChg>
        <pc:spChg chg="add del mod ord">
          <ac:chgData name="Barfield, Michael A." userId="670ba32a-d262-47b6-bfca-47cbb89a7994" providerId="ADAL" clId="{EA4F46D7-280A-4D74-839F-DED077BF7614}" dt="2022-01-18T18:48:35.465" v="228" actId="700"/>
          <ac:spMkLst>
            <pc:docMk/>
            <pc:sldMk cId="2254426274" sldId="273"/>
            <ac:spMk id="5" creationId="{E1669FBF-C48C-4A9A-AE89-2B973B5EF7A6}"/>
          </ac:spMkLst>
        </pc:spChg>
      </pc:sldChg>
      <pc:sldChg chg="modSp mod">
        <pc:chgData name="Barfield, Michael A." userId="670ba32a-d262-47b6-bfca-47cbb89a7994" providerId="ADAL" clId="{EA4F46D7-280A-4D74-839F-DED077BF7614}" dt="2022-01-20T19:23:17.593" v="397" actId="20577"/>
        <pc:sldMkLst>
          <pc:docMk/>
          <pc:sldMk cId="2198185611" sldId="275"/>
        </pc:sldMkLst>
        <pc:spChg chg="mod">
          <ac:chgData name="Barfield, Michael A." userId="670ba32a-d262-47b6-bfca-47cbb89a7994" providerId="ADAL" clId="{EA4F46D7-280A-4D74-839F-DED077BF7614}" dt="2022-01-20T19:23:17.593" v="397" actId="20577"/>
          <ac:spMkLst>
            <pc:docMk/>
            <pc:sldMk cId="2198185611" sldId="275"/>
            <ac:spMk id="3" creationId="{1FCE68F1-E985-471C-89FE-CDAD68A6EC3D}"/>
          </ac:spMkLst>
        </pc:spChg>
      </pc:sldChg>
      <pc:sldChg chg="new del">
        <pc:chgData name="Barfield, Michael A." userId="670ba32a-d262-47b6-bfca-47cbb89a7994" providerId="ADAL" clId="{EA4F46D7-280A-4D74-839F-DED077BF7614}" dt="2022-01-14T13:44:53.529" v="18" actId="2696"/>
        <pc:sldMkLst>
          <pc:docMk/>
          <pc:sldMk cId="467201779" sldId="278"/>
        </pc:sldMkLst>
      </pc:sldChg>
      <pc:sldChg chg="new del">
        <pc:chgData name="Barfield, Michael A." userId="670ba32a-d262-47b6-bfca-47cbb89a7994" providerId="ADAL" clId="{EA4F46D7-280A-4D74-839F-DED077BF7614}" dt="2022-01-14T13:44:04.509" v="14" actId="2696"/>
        <pc:sldMkLst>
          <pc:docMk/>
          <pc:sldMk cId="1249948561" sldId="278"/>
        </pc:sldMkLst>
      </pc:sldChg>
      <pc:sldChg chg="new add del">
        <pc:chgData name="Barfield, Michael A." userId="670ba32a-d262-47b6-bfca-47cbb89a7994" providerId="ADAL" clId="{EA4F46D7-280A-4D74-839F-DED077BF7614}" dt="2022-01-18T18:48:46.357" v="230" actId="2696"/>
        <pc:sldMkLst>
          <pc:docMk/>
          <pc:sldMk cId="2743352907" sldId="278"/>
        </pc:sldMkLst>
      </pc:sldChg>
      <pc:sldChg chg="addSp delSp modSp new mod modClrScheme chgLayout">
        <pc:chgData name="Barfield, Michael A." userId="670ba32a-d262-47b6-bfca-47cbb89a7994" providerId="ADAL" clId="{EA4F46D7-280A-4D74-839F-DED077BF7614}" dt="2022-01-20T19:22:18.111" v="396" actId="5793"/>
        <pc:sldMkLst>
          <pc:docMk/>
          <pc:sldMk cId="3951154280" sldId="278"/>
        </pc:sldMkLst>
        <pc:spChg chg="del">
          <ac:chgData name="Barfield, Michael A." userId="670ba32a-d262-47b6-bfca-47cbb89a7994" providerId="ADAL" clId="{EA4F46D7-280A-4D74-839F-DED077BF7614}" dt="2022-01-18T18:49:10.659" v="232" actId="26606"/>
          <ac:spMkLst>
            <pc:docMk/>
            <pc:sldMk cId="3951154280" sldId="278"/>
            <ac:spMk id="2" creationId="{C392FE69-9669-415A-944F-7970800257F3}"/>
          </ac:spMkLst>
        </pc:spChg>
        <pc:spChg chg="del">
          <ac:chgData name="Barfield, Michael A." userId="670ba32a-d262-47b6-bfca-47cbb89a7994" providerId="ADAL" clId="{EA4F46D7-280A-4D74-839F-DED077BF7614}" dt="2022-01-18T18:49:10.659" v="232" actId="26606"/>
          <ac:spMkLst>
            <pc:docMk/>
            <pc:sldMk cId="3951154280" sldId="278"/>
            <ac:spMk id="3" creationId="{4BE33912-D259-4818-B813-61CBB9E2F4B2}"/>
          </ac:spMkLst>
        </pc:spChg>
        <pc:spChg chg="add mod">
          <ac:chgData name="Barfield, Michael A." userId="670ba32a-d262-47b6-bfca-47cbb89a7994" providerId="ADAL" clId="{EA4F46D7-280A-4D74-839F-DED077BF7614}" dt="2022-01-18T18:52:00.812" v="267" actId="20577"/>
          <ac:spMkLst>
            <pc:docMk/>
            <pc:sldMk cId="3951154280" sldId="278"/>
            <ac:spMk id="8" creationId="{FCB17776-6E91-49F5-99D1-0EB4CC72AE50}"/>
          </ac:spMkLst>
        </pc:spChg>
        <pc:spChg chg="add mod">
          <ac:chgData name="Barfield, Michael A." userId="670ba32a-d262-47b6-bfca-47cbb89a7994" providerId="ADAL" clId="{EA4F46D7-280A-4D74-839F-DED077BF7614}" dt="2022-01-20T19:22:18.111" v="396" actId="5793"/>
          <ac:spMkLst>
            <pc:docMk/>
            <pc:sldMk cId="3951154280" sldId="278"/>
            <ac:spMk id="10" creationId="{45A5385B-1BA0-43F4-B1C8-4B2C90D644EC}"/>
          </ac:spMkLst>
        </pc:spChg>
        <pc:spChg chg="add mod">
          <ac:chgData name="Barfield, Michael A." userId="670ba32a-d262-47b6-bfca-47cbb89a7994" providerId="ADAL" clId="{EA4F46D7-280A-4D74-839F-DED077BF7614}" dt="2022-01-20T19:21:36.220" v="390" actId="20577"/>
          <ac:spMkLst>
            <pc:docMk/>
            <pc:sldMk cId="3951154280" sldId="278"/>
            <ac:spMk id="12" creationId="{D8ACC45C-077C-440C-BBBA-DEDDF4A2A6DB}"/>
          </ac:spMkLst>
        </pc:spChg>
      </pc:sldChg>
      <pc:sldChg chg="modSp new del mod">
        <pc:chgData name="Barfield, Michael A." userId="670ba32a-d262-47b6-bfca-47cbb89a7994" providerId="ADAL" clId="{EA4F46D7-280A-4D74-839F-DED077BF7614}" dt="2022-01-14T13:45:58.537" v="28" actId="2696"/>
        <pc:sldMkLst>
          <pc:docMk/>
          <pc:sldMk cId="3993359923" sldId="278"/>
        </pc:sldMkLst>
        <pc:spChg chg="mod">
          <ac:chgData name="Barfield, Michael A." userId="670ba32a-d262-47b6-bfca-47cbb89a7994" providerId="ADAL" clId="{EA4F46D7-280A-4D74-839F-DED077BF7614}" dt="2022-01-14T13:45:36.092" v="26" actId="20577"/>
          <ac:spMkLst>
            <pc:docMk/>
            <pc:sldMk cId="3993359923" sldId="278"/>
            <ac:spMk id="2" creationId="{4CBA5852-F8CF-4C67-8F82-943DD12164D2}"/>
          </ac:spMkLst>
        </pc:spChg>
      </pc:sldChg>
      <pc:sldChg chg="new del ord">
        <pc:chgData name="Barfield, Michael A." userId="670ba32a-d262-47b6-bfca-47cbb89a7994" providerId="ADAL" clId="{EA4F46D7-280A-4D74-839F-DED077BF7614}" dt="2022-01-18T18:33:10.451" v="33" actId="2696"/>
        <pc:sldMkLst>
          <pc:docMk/>
          <pc:sldMk cId="613404493" sldId="279"/>
        </pc:sldMkLst>
      </pc:sldChg>
      <pc:sldChg chg="add del">
        <pc:chgData name="Barfield, Michael A." userId="670ba32a-d262-47b6-bfca-47cbb89a7994" providerId="ADAL" clId="{EA4F46D7-280A-4D74-839F-DED077BF7614}" dt="2022-01-14T13:44:48.772" v="17" actId="2696"/>
        <pc:sldMkLst>
          <pc:docMk/>
          <pc:sldMk cId="2869694272" sldId="279"/>
        </pc:sldMkLst>
      </pc:sldChg>
      <pc:sldChg chg="addSp delSp modSp new del mod chgLayout">
        <pc:chgData name="Barfield, Michael A." userId="670ba32a-d262-47b6-bfca-47cbb89a7994" providerId="ADAL" clId="{EA4F46D7-280A-4D74-839F-DED077BF7614}" dt="2022-01-18T18:33:07.534" v="32" actId="2696"/>
        <pc:sldMkLst>
          <pc:docMk/>
          <pc:sldMk cId="50119719" sldId="280"/>
        </pc:sldMkLst>
        <pc:spChg chg="del">
          <ac:chgData name="Barfield, Michael A." userId="670ba32a-d262-47b6-bfca-47cbb89a7994" providerId="ADAL" clId="{EA4F46D7-280A-4D74-839F-DED077BF7614}" dt="2022-01-14T13:46:09.917" v="29" actId="700"/>
          <ac:spMkLst>
            <pc:docMk/>
            <pc:sldMk cId="50119719" sldId="280"/>
            <ac:spMk id="2" creationId="{70169AE2-77B0-4027-B8FE-FD6FEE445663}"/>
          </ac:spMkLst>
        </pc:spChg>
        <pc:spChg chg="del">
          <ac:chgData name="Barfield, Michael A." userId="670ba32a-d262-47b6-bfca-47cbb89a7994" providerId="ADAL" clId="{EA4F46D7-280A-4D74-839F-DED077BF7614}" dt="2022-01-14T13:46:09.917" v="29" actId="700"/>
          <ac:spMkLst>
            <pc:docMk/>
            <pc:sldMk cId="50119719" sldId="280"/>
            <ac:spMk id="3" creationId="{181EA99A-3678-4094-9A02-86CA2026DA71}"/>
          </ac:spMkLst>
        </pc:spChg>
        <pc:spChg chg="mod ord">
          <ac:chgData name="Barfield, Michael A." userId="670ba32a-d262-47b6-bfca-47cbb89a7994" providerId="ADAL" clId="{EA4F46D7-280A-4D74-839F-DED077BF7614}" dt="2022-01-14T13:46:09.917" v="29" actId="700"/>
          <ac:spMkLst>
            <pc:docMk/>
            <pc:sldMk cId="50119719" sldId="280"/>
            <ac:spMk id="4" creationId="{65FFBBFE-8CBE-4F9C-96A2-A6DA40FC76E8}"/>
          </ac:spMkLst>
        </pc:spChg>
        <pc:spChg chg="add mod ord">
          <ac:chgData name="Barfield, Michael A." userId="670ba32a-d262-47b6-bfca-47cbb89a7994" providerId="ADAL" clId="{EA4F46D7-280A-4D74-839F-DED077BF7614}" dt="2022-01-14T13:46:09.917" v="29" actId="700"/>
          <ac:spMkLst>
            <pc:docMk/>
            <pc:sldMk cId="50119719" sldId="280"/>
            <ac:spMk id="5" creationId="{BDC1E8E2-8024-4898-AFD9-98DF0964A0FE}"/>
          </ac:spMkLst>
        </pc:spChg>
        <pc:spChg chg="add mod ord">
          <ac:chgData name="Barfield, Michael A." userId="670ba32a-d262-47b6-bfca-47cbb89a7994" providerId="ADAL" clId="{EA4F46D7-280A-4D74-839F-DED077BF7614}" dt="2022-01-14T13:46:09.917" v="29" actId="700"/>
          <ac:spMkLst>
            <pc:docMk/>
            <pc:sldMk cId="50119719" sldId="280"/>
            <ac:spMk id="6" creationId="{2D574DE5-5ECE-45F5-BA80-2E3281176055}"/>
          </ac:spMkLst>
        </pc:spChg>
      </pc:sldChg>
    </pc:docChg>
  </pc:docChgLst>
  <pc:docChgLst>
    <pc:chgData name="Barfield, Michael A." userId="670ba32a-d262-47b6-bfca-47cbb89a7994" providerId="ADAL" clId="{D81B6336-4458-48D9-BF65-CED908BEDE77}"/>
    <pc:docChg chg="undo redo custSel addSld delSld modSld sldOrd">
      <pc:chgData name="Barfield, Michael A." userId="670ba32a-d262-47b6-bfca-47cbb89a7994" providerId="ADAL" clId="{D81B6336-4458-48D9-BF65-CED908BEDE77}" dt="2022-09-01T18:38:03.925" v="6027" actId="5793"/>
      <pc:docMkLst>
        <pc:docMk/>
      </pc:docMkLst>
      <pc:sldChg chg="delSp modSp mod">
        <pc:chgData name="Barfield, Michael A." userId="670ba32a-d262-47b6-bfca-47cbb89a7994" providerId="ADAL" clId="{D81B6336-4458-48D9-BF65-CED908BEDE77}" dt="2022-08-03T18:24:41.360" v="102"/>
        <pc:sldMkLst>
          <pc:docMk/>
          <pc:sldMk cId="1639426546" sldId="260"/>
        </pc:sldMkLst>
        <pc:spChg chg="mod">
          <ac:chgData name="Barfield, Michael A." userId="670ba32a-d262-47b6-bfca-47cbb89a7994" providerId="ADAL" clId="{D81B6336-4458-48D9-BF65-CED908BEDE77}" dt="2022-08-03T18:23:07.965" v="95" actId="20577"/>
          <ac:spMkLst>
            <pc:docMk/>
            <pc:sldMk cId="1639426546" sldId="260"/>
            <ac:spMk id="2" creationId="{00000000-0000-0000-0000-000000000000}"/>
          </ac:spMkLst>
        </pc:spChg>
        <pc:graphicFrameChg chg="del mod">
          <ac:chgData name="Barfield, Michael A." userId="670ba32a-d262-47b6-bfca-47cbb89a7994" providerId="ADAL" clId="{D81B6336-4458-48D9-BF65-CED908BEDE77}" dt="2022-08-03T18:24:41.360" v="102"/>
          <ac:graphicFrameMkLst>
            <pc:docMk/>
            <pc:sldMk cId="1639426546" sldId="260"/>
            <ac:graphicFrameMk id="4" creationId="{D8E195F2-1E3C-4BDE-F334-85FEF81EDD29}"/>
          </ac:graphicFrameMkLst>
        </pc:graphicFrameChg>
      </pc:sldChg>
      <pc:sldChg chg="new del">
        <pc:chgData name="Barfield, Michael A." userId="670ba32a-d262-47b6-bfca-47cbb89a7994" providerId="ADAL" clId="{D81B6336-4458-48D9-BF65-CED908BEDE77}" dt="2022-08-03T18:23:33.512" v="97" actId="680"/>
        <pc:sldMkLst>
          <pc:docMk/>
          <pc:sldMk cId="141191845" sldId="261"/>
        </pc:sldMkLst>
      </pc:sldChg>
      <pc:sldChg chg="addSp delSp modSp new del mod">
        <pc:chgData name="Barfield, Michael A." userId="670ba32a-d262-47b6-bfca-47cbb89a7994" providerId="ADAL" clId="{D81B6336-4458-48D9-BF65-CED908BEDE77}" dt="2022-08-16T11:46:20.022" v="1661" actId="2696"/>
        <pc:sldMkLst>
          <pc:docMk/>
          <pc:sldMk cId="931219768" sldId="261"/>
        </pc:sldMkLst>
        <pc:spChg chg="mod">
          <ac:chgData name="Barfield, Michael A." userId="670ba32a-d262-47b6-bfca-47cbb89a7994" providerId="ADAL" clId="{D81B6336-4458-48D9-BF65-CED908BEDE77}" dt="2022-08-04T10:45:11.168" v="154" actId="20577"/>
          <ac:spMkLst>
            <pc:docMk/>
            <pc:sldMk cId="931219768" sldId="261"/>
            <ac:spMk id="2" creationId="{C8A1E058-22B7-B546-E916-A61A0F330226}"/>
          </ac:spMkLst>
        </pc:spChg>
        <pc:spChg chg="del">
          <ac:chgData name="Barfield, Michael A." userId="670ba32a-d262-47b6-bfca-47cbb89a7994" providerId="ADAL" clId="{D81B6336-4458-48D9-BF65-CED908BEDE77}" dt="2022-08-03T18:26:35.038" v="124" actId="22"/>
          <ac:spMkLst>
            <pc:docMk/>
            <pc:sldMk cId="931219768" sldId="261"/>
            <ac:spMk id="3" creationId="{0111FD89-9E3D-EE4D-7897-00D12DBBC8A5}"/>
          </ac:spMkLst>
        </pc:spChg>
        <pc:spChg chg="mod">
          <ac:chgData name="Barfield, Michael A." userId="670ba32a-d262-47b6-bfca-47cbb89a7994" providerId="ADAL" clId="{D81B6336-4458-48D9-BF65-CED908BEDE77}" dt="2022-08-03T18:26:40.925" v="125" actId="26606"/>
          <ac:spMkLst>
            <pc:docMk/>
            <pc:sldMk cId="931219768" sldId="261"/>
            <ac:spMk id="4" creationId="{9D6D9A51-9DF0-8859-6469-13636B91E89B}"/>
          </ac:spMkLst>
        </pc:spChg>
        <pc:spChg chg="add mod">
          <ac:chgData name="Barfield, Michael A." userId="670ba32a-d262-47b6-bfca-47cbb89a7994" providerId="ADAL" clId="{D81B6336-4458-48D9-BF65-CED908BEDE77}" dt="2022-08-16T11:45:09.475" v="1660" actId="5793"/>
          <ac:spMkLst>
            <pc:docMk/>
            <pc:sldMk cId="931219768" sldId="261"/>
            <ac:spMk id="5" creationId="{0B14F58A-13EB-5B26-2094-26F7B817FC7A}"/>
          </ac:spMkLst>
        </pc:spChg>
        <pc:spChg chg="add del mod">
          <ac:chgData name="Barfield, Michael A." userId="670ba32a-d262-47b6-bfca-47cbb89a7994" providerId="ADAL" clId="{D81B6336-4458-48D9-BF65-CED908BEDE77}" dt="2022-08-04T17:34:27.309" v="422" actId="478"/>
          <ac:spMkLst>
            <pc:docMk/>
            <pc:sldMk cId="931219768" sldId="261"/>
            <ac:spMk id="5" creationId="{4A957EC6-9774-61CD-09FB-B0865ACEE954}"/>
          </ac:spMkLst>
        </pc:spChg>
        <pc:picChg chg="add del mod ord">
          <ac:chgData name="Barfield, Michael A." userId="670ba32a-d262-47b6-bfca-47cbb89a7994" providerId="ADAL" clId="{D81B6336-4458-48D9-BF65-CED908BEDE77}" dt="2022-08-16T11:42:19.983" v="1650" actId="478"/>
          <ac:picMkLst>
            <pc:docMk/>
            <pc:sldMk cId="931219768" sldId="261"/>
            <ac:picMk id="7" creationId="{FE2180D9-005D-24DB-F6EE-C27FDD0808B4}"/>
          </ac:picMkLst>
        </pc:picChg>
      </pc:sldChg>
      <pc:sldChg chg="new del">
        <pc:chgData name="Barfield, Michael A." userId="670ba32a-d262-47b6-bfca-47cbb89a7994" providerId="ADAL" clId="{D81B6336-4458-48D9-BF65-CED908BEDE77}" dt="2022-08-03T18:24:14.064" v="101" actId="680"/>
        <pc:sldMkLst>
          <pc:docMk/>
          <pc:sldMk cId="1291447764" sldId="261"/>
        </pc:sldMkLst>
      </pc:sldChg>
      <pc:sldChg chg="new del">
        <pc:chgData name="Barfield, Michael A." userId="670ba32a-d262-47b6-bfca-47cbb89a7994" providerId="ADAL" clId="{D81B6336-4458-48D9-BF65-CED908BEDE77}" dt="2022-08-03T18:23:46.866" v="99" actId="680"/>
        <pc:sldMkLst>
          <pc:docMk/>
          <pc:sldMk cId="3895690668" sldId="261"/>
        </pc:sldMkLst>
      </pc:sldChg>
      <pc:sldChg chg="addSp modSp new mod ord modClrScheme chgLayout">
        <pc:chgData name="Barfield, Michael A." userId="670ba32a-d262-47b6-bfca-47cbb89a7994" providerId="ADAL" clId="{D81B6336-4458-48D9-BF65-CED908BEDE77}" dt="2022-08-22T16:18:36.700" v="2903"/>
        <pc:sldMkLst>
          <pc:docMk/>
          <pc:sldMk cId="1070121187" sldId="262"/>
        </pc:sldMkLst>
        <pc:spChg chg="mod ord modVis">
          <ac:chgData name="Barfield, Michael A." userId="670ba32a-d262-47b6-bfca-47cbb89a7994" providerId="ADAL" clId="{D81B6336-4458-48D9-BF65-CED908BEDE77}" dt="2022-08-04T10:50:06.880" v="157" actId="26606"/>
          <ac:spMkLst>
            <pc:docMk/>
            <pc:sldMk cId="1070121187" sldId="262"/>
            <ac:spMk id="2" creationId="{42455574-89BA-CA5A-8C7B-65AB4F4BCBEC}"/>
          </ac:spMkLst>
        </pc:spChg>
        <pc:picChg chg="add mod">
          <ac:chgData name="Barfield, Michael A." userId="670ba32a-d262-47b6-bfca-47cbb89a7994" providerId="ADAL" clId="{D81B6336-4458-48D9-BF65-CED908BEDE77}" dt="2022-08-04T10:50:16.278" v="159" actId="14100"/>
          <ac:picMkLst>
            <pc:docMk/>
            <pc:sldMk cId="1070121187" sldId="262"/>
            <ac:picMk id="3" creationId="{7231EC80-4011-0FA2-AD65-5925DDC2305C}"/>
          </ac:picMkLst>
        </pc:picChg>
      </pc:sldChg>
      <pc:sldChg chg="modSp new del mod ord">
        <pc:chgData name="Barfield, Michael A." userId="670ba32a-d262-47b6-bfca-47cbb89a7994" providerId="ADAL" clId="{D81B6336-4458-48D9-BF65-CED908BEDE77}" dt="2022-08-24T10:54:45.904" v="3633" actId="2696"/>
        <pc:sldMkLst>
          <pc:docMk/>
          <pc:sldMk cId="630298735" sldId="263"/>
        </pc:sldMkLst>
        <pc:spChg chg="mod">
          <ac:chgData name="Barfield, Michael A." userId="670ba32a-d262-47b6-bfca-47cbb89a7994" providerId="ADAL" clId="{D81B6336-4458-48D9-BF65-CED908BEDE77}" dt="2022-08-22T15:02:25.002" v="2876" actId="20577"/>
          <ac:spMkLst>
            <pc:docMk/>
            <pc:sldMk cId="630298735" sldId="263"/>
            <ac:spMk id="2" creationId="{D9798C94-7663-F8F4-84CF-75952FC86CD1}"/>
          </ac:spMkLst>
        </pc:spChg>
        <pc:spChg chg="mod">
          <ac:chgData name="Barfield, Michael A." userId="670ba32a-d262-47b6-bfca-47cbb89a7994" providerId="ADAL" clId="{D81B6336-4458-48D9-BF65-CED908BEDE77}" dt="2022-08-24T10:53:55.800" v="3630" actId="21"/>
          <ac:spMkLst>
            <pc:docMk/>
            <pc:sldMk cId="630298735" sldId="263"/>
            <ac:spMk id="3" creationId="{DB719F24-E136-7076-26DE-7AA3AF8A8250}"/>
          </ac:spMkLst>
        </pc:spChg>
      </pc:sldChg>
      <pc:sldChg chg="addSp modSp new mod ord modClrScheme chgLayout modNotesTx">
        <pc:chgData name="Barfield, Michael A." userId="670ba32a-d262-47b6-bfca-47cbb89a7994" providerId="ADAL" clId="{D81B6336-4458-48D9-BF65-CED908BEDE77}" dt="2022-08-22T17:28:09.517" v="2974"/>
        <pc:sldMkLst>
          <pc:docMk/>
          <pc:sldMk cId="3353309934" sldId="264"/>
        </pc:sldMkLst>
        <pc:spChg chg="mod ord modVis">
          <ac:chgData name="Barfield, Michael A." userId="670ba32a-d262-47b6-bfca-47cbb89a7994" providerId="ADAL" clId="{D81B6336-4458-48D9-BF65-CED908BEDE77}" dt="2022-08-04T11:32:48.739" v="165" actId="26606"/>
          <ac:spMkLst>
            <pc:docMk/>
            <pc:sldMk cId="3353309934" sldId="264"/>
            <ac:spMk id="2" creationId="{B6D56616-44F1-F576-1080-FCF12F019EAD}"/>
          </ac:spMkLst>
        </pc:spChg>
        <pc:picChg chg="add mod">
          <ac:chgData name="Barfield, Michael A." userId="670ba32a-d262-47b6-bfca-47cbb89a7994" providerId="ADAL" clId="{D81B6336-4458-48D9-BF65-CED908BEDE77}" dt="2022-08-22T17:25:02.342" v="2967" actId="1076"/>
          <ac:picMkLst>
            <pc:docMk/>
            <pc:sldMk cId="3353309934" sldId="264"/>
            <ac:picMk id="1026" creationId="{610129E4-1F1D-6003-5401-A8B9F7285A2B}"/>
          </ac:picMkLst>
        </pc:picChg>
      </pc:sldChg>
      <pc:sldChg chg="addSp modSp new del mod">
        <pc:chgData name="Barfield, Michael A." userId="670ba32a-d262-47b6-bfca-47cbb89a7994" providerId="ADAL" clId="{D81B6336-4458-48D9-BF65-CED908BEDE77}" dt="2022-08-22T15:07:17.348" v="2887" actId="2696"/>
        <pc:sldMkLst>
          <pc:docMk/>
          <pc:sldMk cId="2148081640" sldId="265"/>
        </pc:sldMkLst>
        <pc:spChg chg="add mod">
          <ac:chgData name="Barfield, Michael A." userId="670ba32a-d262-47b6-bfca-47cbb89a7994" providerId="ADAL" clId="{D81B6336-4458-48D9-BF65-CED908BEDE77}" dt="2022-08-22T15:06:57.919" v="2885" actId="21"/>
          <ac:spMkLst>
            <pc:docMk/>
            <pc:sldMk cId="2148081640" sldId="265"/>
            <ac:spMk id="4" creationId="{918BEB7B-23B1-F389-DC03-C09141478F71}"/>
          </ac:spMkLst>
        </pc:spChg>
      </pc:sldChg>
      <pc:sldChg chg="modSp new mod ord">
        <pc:chgData name="Barfield, Michael A." userId="670ba32a-d262-47b6-bfca-47cbb89a7994" providerId="ADAL" clId="{D81B6336-4458-48D9-BF65-CED908BEDE77}" dt="2022-09-01T17:35:33.882" v="5747" actId="20577"/>
        <pc:sldMkLst>
          <pc:docMk/>
          <pc:sldMk cId="987908098" sldId="266"/>
        </pc:sldMkLst>
        <pc:spChg chg="mod">
          <ac:chgData name="Barfield, Michael A." userId="670ba32a-d262-47b6-bfca-47cbb89a7994" providerId="ADAL" clId="{D81B6336-4458-48D9-BF65-CED908BEDE77}" dt="2022-09-01T17:35:33.882" v="5747" actId="20577"/>
          <ac:spMkLst>
            <pc:docMk/>
            <pc:sldMk cId="987908098" sldId="266"/>
            <ac:spMk id="2" creationId="{A704C0B3-5DF1-7EBC-891B-9C8BD17E3E1A}"/>
          </ac:spMkLst>
        </pc:spChg>
        <pc:spChg chg="mod">
          <ac:chgData name="Barfield, Michael A." userId="670ba32a-d262-47b6-bfca-47cbb89a7994" providerId="ADAL" clId="{D81B6336-4458-48D9-BF65-CED908BEDE77}" dt="2022-08-24T11:58:01.628" v="3791" actId="20577"/>
          <ac:spMkLst>
            <pc:docMk/>
            <pc:sldMk cId="987908098" sldId="266"/>
            <ac:spMk id="3" creationId="{94E2CEB8-491F-0300-ACC6-FA51AE42E6DC}"/>
          </ac:spMkLst>
        </pc:spChg>
      </pc:sldChg>
      <pc:sldChg chg="del">
        <pc:chgData name="Barfield, Michael A." userId="670ba32a-d262-47b6-bfca-47cbb89a7994" providerId="ADAL" clId="{D81B6336-4458-48D9-BF65-CED908BEDE77}" dt="2022-08-03T18:19:39.772" v="36" actId="47"/>
        <pc:sldMkLst>
          <pc:docMk/>
          <pc:sldMk cId="3506886001" sldId="266"/>
        </pc:sldMkLst>
      </pc:sldChg>
      <pc:sldChg chg="modSp new mod ord">
        <pc:chgData name="Barfield, Michael A." userId="670ba32a-d262-47b6-bfca-47cbb89a7994" providerId="ADAL" clId="{D81B6336-4458-48D9-BF65-CED908BEDE77}" dt="2022-08-24T11:47:42.324" v="3765" actId="2711"/>
        <pc:sldMkLst>
          <pc:docMk/>
          <pc:sldMk cId="2031775680" sldId="267"/>
        </pc:sldMkLst>
        <pc:spChg chg="mod">
          <ac:chgData name="Barfield, Michael A." userId="670ba32a-d262-47b6-bfca-47cbb89a7994" providerId="ADAL" clId="{D81B6336-4458-48D9-BF65-CED908BEDE77}" dt="2022-08-04T11:40:27.911" v="199" actId="20577"/>
          <ac:spMkLst>
            <pc:docMk/>
            <pc:sldMk cId="2031775680" sldId="267"/>
            <ac:spMk id="2" creationId="{856EEE0D-2E63-7A20-93C7-37EA5B229F71}"/>
          </ac:spMkLst>
        </pc:spChg>
        <pc:spChg chg="mod">
          <ac:chgData name="Barfield, Michael A." userId="670ba32a-d262-47b6-bfca-47cbb89a7994" providerId="ADAL" clId="{D81B6336-4458-48D9-BF65-CED908BEDE77}" dt="2022-08-24T11:47:42.324" v="3765" actId="2711"/>
          <ac:spMkLst>
            <pc:docMk/>
            <pc:sldMk cId="2031775680" sldId="267"/>
            <ac:spMk id="3" creationId="{C99DEA97-A87C-0A4A-4552-0B0C56B97BE6}"/>
          </ac:spMkLst>
        </pc:spChg>
      </pc:sldChg>
      <pc:sldChg chg="addSp delSp modSp new mod ord modClrScheme chgLayout modNotesTx">
        <pc:chgData name="Barfield, Michael A." userId="670ba32a-d262-47b6-bfca-47cbb89a7994" providerId="ADAL" clId="{D81B6336-4458-48D9-BF65-CED908BEDE77}" dt="2022-09-01T13:43:56.808" v="5669"/>
        <pc:sldMkLst>
          <pc:docMk/>
          <pc:sldMk cId="144007664" sldId="268"/>
        </pc:sldMkLst>
        <pc:spChg chg="mod ord modVis">
          <ac:chgData name="Barfield, Michael A." userId="670ba32a-d262-47b6-bfca-47cbb89a7994" providerId="ADAL" clId="{D81B6336-4458-48D9-BF65-CED908BEDE77}" dt="2022-08-04T11:45:29.150" v="221" actId="26606"/>
          <ac:spMkLst>
            <pc:docMk/>
            <pc:sldMk cId="144007664" sldId="268"/>
            <ac:spMk id="2" creationId="{B89DC24C-A9B5-1B2D-3FBF-31F6959A69B8}"/>
          </ac:spMkLst>
        </pc:spChg>
        <pc:spChg chg="add del mod">
          <ac:chgData name="Barfield, Michael A." userId="670ba32a-d262-47b6-bfca-47cbb89a7994" providerId="ADAL" clId="{D81B6336-4458-48D9-BF65-CED908BEDE77}" dt="2022-08-04T11:45:04.997" v="209" actId="26606"/>
          <ac:spMkLst>
            <pc:docMk/>
            <pc:sldMk cId="144007664" sldId="268"/>
            <ac:spMk id="2052" creationId="{891E4A18-32BA-51DE-2E07-5C0338B75DD4}"/>
          </ac:spMkLst>
        </pc:spChg>
        <pc:spChg chg="add del mod">
          <ac:chgData name="Barfield, Michael A." userId="670ba32a-d262-47b6-bfca-47cbb89a7994" providerId="ADAL" clId="{D81B6336-4458-48D9-BF65-CED908BEDE77}" dt="2022-08-04T11:45:29.150" v="221" actId="26606"/>
          <ac:spMkLst>
            <pc:docMk/>
            <pc:sldMk cId="144007664" sldId="268"/>
            <ac:spMk id="2053" creationId="{CAC65C13-98F3-D644-EAA7-003D1EBC06CB}"/>
          </ac:spMkLst>
        </pc:spChg>
        <pc:spChg chg="add del mod">
          <ac:chgData name="Barfield, Michael A." userId="670ba32a-d262-47b6-bfca-47cbb89a7994" providerId="ADAL" clId="{D81B6336-4458-48D9-BF65-CED908BEDE77}" dt="2022-08-04T11:45:09.733" v="211" actId="26606"/>
          <ac:spMkLst>
            <pc:docMk/>
            <pc:sldMk cId="144007664" sldId="268"/>
            <ac:spMk id="2054" creationId="{CAC65C13-98F3-D644-EAA7-003D1EBC06CB}"/>
          </ac:spMkLst>
        </pc:spChg>
        <pc:spChg chg="add del mod">
          <ac:chgData name="Barfield, Michael A." userId="670ba32a-d262-47b6-bfca-47cbb89a7994" providerId="ADAL" clId="{D81B6336-4458-48D9-BF65-CED908BEDE77}" dt="2022-08-04T11:44:53.241" v="203" actId="26606"/>
          <ac:spMkLst>
            <pc:docMk/>
            <pc:sldMk cId="144007664" sldId="268"/>
            <ac:spMk id="2055" creationId="{CAC65C13-98F3-D644-EAA7-003D1EBC06CB}"/>
          </ac:spMkLst>
        </pc:spChg>
        <pc:spChg chg="add del mod">
          <ac:chgData name="Barfield, Michael A." userId="670ba32a-d262-47b6-bfca-47cbb89a7994" providerId="ADAL" clId="{D81B6336-4458-48D9-BF65-CED908BEDE77}" dt="2022-08-04T11:45:14.133" v="213" actId="26606"/>
          <ac:spMkLst>
            <pc:docMk/>
            <pc:sldMk cId="144007664" sldId="268"/>
            <ac:spMk id="2056" creationId="{891E4A18-32BA-51DE-2E07-5C0338B75DD4}"/>
          </ac:spMkLst>
        </pc:spChg>
        <pc:spChg chg="add del mod">
          <ac:chgData name="Barfield, Michael A." userId="670ba32a-d262-47b6-bfca-47cbb89a7994" providerId="ADAL" clId="{D81B6336-4458-48D9-BF65-CED908BEDE77}" dt="2022-08-04T11:44:58.237" v="205" actId="26606"/>
          <ac:spMkLst>
            <pc:docMk/>
            <pc:sldMk cId="144007664" sldId="268"/>
            <ac:spMk id="2057" creationId="{891E4A18-32BA-51DE-2E07-5C0338B75DD4}"/>
          </ac:spMkLst>
        </pc:spChg>
        <pc:spChg chg="add del">
          <ac:chgData name="Barfield, Michael A." userId="670ba32a-d262-47b6-bfca-47cbb89a7994" providerId="ADAL" clId="{D81B6336-4458-48D9-BF65-CED908BEDE77}" dt="2022-08-04T11:45:29.147" v="220" actId="26606"/>
          <ac:spMkLst>
            <pc:docMk/>
            <pc:sldMk cId="144007664" sldId="268"/>
            <ac:spMk id="2058" creationId="{F1BA3436-2408-7CF0-92D4-32E869F21CDE}"/>
          </ac:spMkLst>
        </pc:spChg>
        <pc:spChg chg="add mod">
          <ac:chgData name="Barfield, Michael A." userId="670ba32a-d262-47b6-bfca-47cbb89a7994" providerId="ADAL" clId="{D81B6336-4458-48D9-BF65-CED908BEDE77}" dt="2022-08-04T17:33:15.788" v="420" actId="255"/>
          <ac:spMkLst>
            <pc:docMk/>
            <pc:sldMk cId="144007664" sldId="268"/>
            <ac:spMk id="2060" creationId="{D3139C79-69E5-D8DD-9322-6325DE1468C5}"/>
          </ac:spMkLst>
        </pc:spChg>
        <pc:picChg chg="add mod">
          <ac:chgData name="Barfield, Michael A." userId="670ba32a-d262-47b6-bfca-47cbb89a7994" providerId="ADAL" clId="{D81B6336-4458-48D9-BF65-CED908BEDE77}" dt="2022-08-04T17:31:31.726" v="263" actId="1076"/>
          <ac:picMkLst>
            <pc:docMk/>
            <pc:sldMk cId="144007664" sldId="268"/>
            <ac:picMk id="2050" creationId="{2AA17DE2-F7F3-C40A-C17B-47B1ECAD38F7}"/>
          </ac:picMkLst>
        </pc:picChg>
      </pc:sldChg>
      <pc:sldChg chg="addSp modSp new del mod modNotesTx">
        <pc:chgData name="Barfield, Michael A." userId="670ba32a-d262-47b6-bfca-47cbb89a7994" providerId="ADAL" clId="{D81B6336-4458-48D9-BF65-CED908BEDE77}" dt="2022-08-22T14:52:52.576" v="2845" actId="2696"/>
        <pc:sldMkLst>
          <pc:docMk/>
          <pc:sldMk cId="3285425735" sldId="269"/>
        </pc:sldMkLst>
        <pc:spChg chg="add mod">
          <ac:chgData name="Barfield, Michael A." userId="670ba32a-d262-47b6-bfca-47cbb89a7994" providerId="ADAL" clId="{D81B6336-4458-48D9-BF65-CED908BEDE77}" dt="2022-08-04T11:47:16.228" v="225" actId="14100"/>
          <ac:spMkLst>
            <pc:docMk/>
            <pc:sldMk cId="3285425735" sldId="269"/>
            <ac:spMk id="4" creationId="{96A11860-A279-020A-F1F0-B79F91767645}"/>
          </ac:spMkLst>
        </pc:spChg>
      </pc:sldChg>
      <pc:sldChg chg="del">
        <pc:chgData name="Barfield, Michael A." userId="670ba32a-d262-47b6-bfca-47cbb89a7994" providerId="ADAL" clId="{D81B6336-4458-48D9-BF65-CED908BEDE77}" dt="2022-08-03T18:19:44.498" v="42" actId="47"/>
        <pc:sldMkLst>
          <pc:docMk/>
          <pc:sldMk cId="7098038" sldId="270"/>
        </pc:sldMkLst>
      </pc:sldChg>
      <pc:sldChg chg="addSp delSp modSp new del mod ord modClrScheme chgLayout modNotesTx">
        <pc:chgData name="Barfield, Michael A." userId="670ba32a-d262-47b6-bfca-47cbb89a7994" providerId="ADAL" clId="{D81B6336-4458-48D9-BF65-CED908BEDE77}" dt="2022-09-01T12:59:29.179" v="5666" actId="2696"/>
        <pc:sldMkLst>
          <pc:docMk/>
          <pc:sldMk cId="275677749" sldId="270"/>
        </pc:sldMkLst>
        <pc:spChg chg="mod">
          <ac:chgData name="Barfield, Michael A." userId="670ba32a-d262-47b6-bfca-47cbb89a7994" providerId="ADAL" clId="{D81B6336-4458-48D9-BF65-CED908BEDE77}" dt="2022-08-17T14:58:28.762" v="1675" actId="26606"/>
          <ac:spMkLst>
            <pc:docMk/>
            <pc:sldMk cId="275677749" sldId="270"/>
            <ac:spMk id="2" creationId="{DBDF6A98-9246-4C3E-EC61-F04CA58C9ED7}"/>
          </ac:spMkLst>
        </pc:spChg>
        <pc:spChg chg="add mod">
          <ac:chgData name="Barfield, Michael A." userId="670ba32a-d262-47b6-bfca-47cbb89a7994" providerId="ADAL" clId="{D81B6336-4458-48D9-BF65-CED908BEDE77}" dt="2022-08-17T14:57:56.045" v="1670" actId="26606"/>
          <ac:spMkLst>
            <pc:docMk/>
            <pc:sldMk cId="275677749" sldId="270"/>
            <ac:spMk id="4" creationId="{A1512CE8-AF0D-8609-03F9-0EEE9419619E}"/>
          </ac:spMkLst>
        </pc:spChg>
        <pc:spChg chg="add del mod">
          <ac:chgData name="Barfield, Michael A." userId="670ba32a-d262-47b6-bfca-47cbb89a7994" providerId="ADAL" clId="{D81B6336-4458-48D9-BF65-CED908BEDE77}" dt="2022-08-17T14:57:44.486" v="1665" actId="26606"/>
          <ac:spMkLst>
            <pc:docMk/>
            <pc:sldMk cId="275677749" sldId="270"/>
            <ac:spMk id="9" creationId="{9F0FCB23-6626-660A-EF2C-48314E2F5A36}"/>
          </ac:spMkLst>
        </pc:spChg>
        <pc:spChg chg="add del mod">
          <ac:chgData name="Barfield, Michael A." userId="670ba32a-d262-47b6-bfca-47cbb89a7994" providerId="ADAL" clId="{D81B6336-4458-48D9-BF65-CED908BEDE77}" dt="2022-08-17T14:57:46.607" v="1667" actId="26606"/>
          <ac:spMkLst>
            <pc:docMk/>
            <pc:sldMk cId="275677749" sldId="270"/>
            <ac:spMk id="11" creationId="{4C751CD1-2109-6B96-DD99-FA31AC96C9BB}"/>
          </ac:spMkLst>
        </pc:spChg>
        <pc:spChg chg="add del mod">
          <ac:chgData name="Barfield, Michael A." userId="670ba32a-d262-47b6-bfca-47cbb89a7994" providerId="ADAL" clId="{D81B6336-4458-48D9-BF65-CED908BEDE77}" dt="2022-08-17T14:57:56.037" v="1669" actId="26606"/>
          <ac:spMkLst>
            <pc:docMk/>
            <pc:sldMk cId="275677749" sldId="270"/>
            <ac:spMk id="13" creationId="{7C76F399-53C9-3DCD-A196-54A077F4BCEC}"/>
          </ac:spMkLst>
        </pc:spChg>
        <pc:spChg chg="add del mod">
          <ac:chgData name="Barfield, Michael A." userId="670ba32a-d262-47b6-bfca-47cbb89a7994" providerId="ADAL" clId="{D81B6336-4458-48D9-BF65-CED908BEDE77}" dt="2022-08-17T14:57:56.037" v="1669" actId="26606"/>
          <ac:spMkLst>
            <pc:docMk/>
            <pc:sldMk cId="275677749" sldId="270"/>
            <ac:spMk id="14" creationId="{7BDEA368-FC7F-9562-0726-8F07D11E095F}"/>
          </ac:spMkLst>
        </pc:spChg>
        <pc:spChg chg="add del mod">
          <ac:chgData name="Barfield, Michael A." userId="670ba32a-d262-47b6-bfca-47cbb89a7994" providerId="ADAL" clId="{D81B6336-4458-48D9-BF65-CED908BEDE77}" dt="2022-08-17T14:58:28.762" v="1675" actId="26606"/>
          <ac:spMkLst>
            <pc:docMk/>
            <pc:sldMk cId="275677749" sldId="270"/>
            <ac:spMk id="16" creationId="{4C751CD1-2109-6B96-DD99-FA31AC96C9BB}"/>
          </ac:spMkLst>
        </pc:spChg>
        <pc:spChg chg="add del mod">
          <ac:chgData name="Barfield, Michael A." userId="670ba32a-d262-47b6-bfca-47cbb89a7994" providerId="ADAL" clId="{D81B6336-4458-48D9-BF65-CED908BEDE77}" dt="2022-08-17T15:00:02.096" v="1678" actId="26606"/>
          <ac:spMkLst>
            <pc:docMk/>
            <pc:sldMk cId="275677749" sldId="270"/>
            <ac:spMk id="21" creationId="{52AF99C1-B196-032D-6F7F-8ED199BCDACC}"/>
          </ac:spMkLst>
        </pc:spChg>
        <pc:spChg chg="add mod">
          <ac:chgData name="Barfield, Michael A." userId="670ba32a-d262-47b6-bfca-47cbb89a7994" providerId="ADAL" clId="{D81B6336-4458-48D9-BF65-CED908BEDE77}" dt="2022-08-22T14:34:03.402" v="2788" actId="20577"/>
          <ac:spMkLst>
            <pc:docMk/>
            <pc:sldMk cId="275677749" sldId="270"/>
            <ac:spMk id="26" creationId="{61BE98EC-89B4-F39D-4DE7-3C154C670C4D}"/>
          </ac:spMkLst>
        </pc:spChg>
        <pc:picChg chg="add mod ord">
          <ac:chgData name="Barfield, Michael A." userId="670ba32a-d262-47b6-bfca-47cbb89a7994" providerId="ADAL" clId="{D81B6336-4458-48D9-BF65-CED908BEDE77}" dt="2022-08-17T14:59:57.124" v="1677" actId="14100"/>
          <ac:picMkLst>
            <pc:docMk/>
            <pc:sldMk cId="275677749" sldId="270"/>
            <ac:picMk id="3" creationId="{A42295D4-5B5B-FE16-CAB2-3DE5D72ED84C}"/>
          </ac:picMkLst>
        </pc:picChg>
      </pc:sldChg>
      <pc:sldChg chg="addSp delSp modSp new mod ord modClrScheme chgLayout">
        <pc:chgData name="Barfield, Michael A." userId="670ba32a-d262-47b6-bfca-47cbb89a7994" providerId="ADAL" clId="{D81B6336-4458-48D9-BF65-CED908BEDE77}" dt="2022-09-01T12:44:16.723" v="5656"/>
        <pc:sldMkLst>
          <pc:docMk/>
          <pc:sldMk cId="412584452" sldId="271"/>
        </pc:sldMkLst>
        <pc:spChg chg="mod">
          <ac:chgData name="Barfield, Michael A." userId="670ba32a-d262-47b6-bfca-47cbb89a7994" providerId="ADAL" clId="{D81B6336-4458-48D9-BF65-CED908BEDE77}" dt="2022-08-22T14:48:02.012" v="2835" actId="26606"/>
          <ac:spMkLst>
            <pc:docMk/>
            <pc:sldMk cId="412584452" sldId="271"/>
            <ac:spMk id="2" creationId="{B6709498-3B65-19CE-9B58-6A655C18F70C}"/>
          </ac:spMkLst>
        </pc:spChg>
        <pc:spChg chg="add del mod">
          <ac:chgData name="Barfield, Michael A." userId="670ba32a-d262-47b6-bfca-47cbb89a7994" providerId="ADAL" clId="{D81B6336-4458-48D9-BF65-CED908BEDE77}" dt="2022-08-22T14:51:31.130" v="2844" actId="20577"/>
          <ac:spMkLst>
            <pc:docMk/>
            <pc:sldMk cId="412584452" sldId="271"/>
            <ac:spMk id="3" creationId="{AA33D6EA-7A5E-97F1-EB5B-3C4801EFB530}"/>
          </ac:spMkLst>
        </pc:spChg>
        <pc:spChg chg="mod">
          <ac:chgData name="Barfield, Michael A." userId="670ba32a-d262-47b6-bfca-47cbb89a7994" providerId="ADAL" clId="{D81B6336-4458-48D9-BF65-CED908BEDE77}" dt="2022-08-22T14:48:02.012" v="2835" actId="26606"/>
          <ac:spMkLst>
            <pc:docMk/>
            <pc:sldMk cId="412584452" sldId="271"/>
            <ac:spMk id="4" creationId="{544F67CD-F204-879C-F963-FF6B11218A4B}"/>
          </ac:spMkLst>
        </pc:spChg>
        <pc:spChg chg="add del mod">
          <ac:chgData name="Barfield, Michael A." userId="670ba32a-d262-47b6-bfca-47cbb89a7994" providerId="ADAL" clId="{D81B6336-4458-48D9-BF65-CED908BEDE77}" dt="2022-08-22T14:47:58.814" v="2833" actId="26606"/>
          <ac:spMkLst>
            <pc:docMk/>
            <pc:sldMk cId="412584452" sldId="271"/>
            <ac:spMk id="10" creationId="{277EDB4F-CA47-F812-6088-E3369E00CA7C}"/>
          </ac:spMkLst>
        </pc:spChg>
        <pc:spChg chg="add del mod">
          <ac:chgData name="Barfield, Michael A." userId="670ba32a-d262-47b6-bfca-47cbb89a7994" providerId="ADAL" clId="{D81B6336-4458-48D9-BF65-CED908BEDE77}" dt="2022-08-22T14:48:02.012" v="2835" actId="26606"/>
          <ac:spMkLst>
            <pc:docMk/>
            <pc:sldMk cId="412584452" sldId="271"/>
            <ac:spMk id="12" creationId="{2242814C-751E-4D4A-2F9E-474F99F06D0F}"/>
          </ac:spMkLst>
        </pc:spChg>
        <pc:graphicFrameChg chg="add del mod">
          <ac:chgData name="Barfield, Michael A." userId="670ba32a-d262-47b6-bfca-47cbb89a7994" providerId="ADAL" clId="{D81B6336-4458-48D9-BF65-CED908BEDE77}" dt="2022-08-22T14:47:58.814" v="2833" actId="26606"/>
          <ac:graphicFrameMkLst>
            <pc:docMk/>
            <pc:sldMk cId="412584452" sldId="271"/>
            <ac:graphicFrameMk id="6" creationId="{D243EC8B-96BF-87FB-B0ED-253FAE8515B1}"/>
          </ac:graphicFrameMkLst>
        </pc:graphicFrameChg>
        <pc:graphicFrameChg chg="add del mod">
          <ac:chgData name="Barfield, Michael A." userId="670ba32a-d262-47b6-bfca-47cbb89a7994" providerId="ADAL" clId="{D81B6336-4458-48D9-BF65-CED908BEDE77}" dt="2022-08-22T14:48:02.012" v="2835" actId="26606"/>
          <ac:graphicFrameMkLst>
            <pc:docMk/>
            <pc:sldMk cId="412584452" sldId="271"/>
            <ac:graphicFrameMk id="13" creationId="{084CB32F-3D38-355B-D81D-B5495B68CBFB}"/>
          </ac:graphicFrameMkLst>
        </pc:graphicFrameChg>
      </pc:sldChg>
      <pc:sldChg chg="del">
        <pc:chgData name="Barfield, Michael A." userId="670ba32a-d262-47b6-bfca-47cbb89a7994" providerId="ADAL" clId="{D81B6336-4458-48D9-BF65-CED908BEDE77}" dt="2022-08-03T18:19:43.174" v="39" actId="47"/>
        <pc:sldMkLst>
          <pc:docMk/>
          <pc:sldMk cId="2825588789" sldId="271"/>
        </pc:sldMkLst>
      </pc:sldChg>
      <pc:sldChg chg="addSp delSp modSp new mod modClrScheme chgLayout">
        <pc:chgData name="Barfield, Michael A." userId="670ba32a-d262-47b6-bfca-47cbb89a7994" providerId="ADAL" clId="{D81B6336-4458-48D9-BF65-CED908BEDE77}" dt="2022-08-24T10:21:02.327" v="3344" actId="26606"/>
        <pc:sldMkLst>
          <pc:docMk/>
          <pc:sldMk cId="1963308773" sldId="272"/>
        </pc:sldMkLst>
        <pc:spChg chg="mod">
          <ac:chgData name="Barfield, Michael A." userId="670ba32a-d262-47b6-bfca-47cbb89a7994" providerId="ADAL" clId="{D81B6336-4458-48D9-BF65-CED908BEDE77}" dt="2022-08-24T10:21:02.327" v="3344" actId="26606"/>
          <ac:spMkLst>
            <pc:docMk/>
            <pc:sldMk cId="1963308773" sldId="272"/>
            <ac:spMk id="2" creationId="{3B96BD23-5EB1-F453-E3F3-8F2DC27D841E}"/>
          </ac:spMkLst>
        </pc:spChg>
        <pc:spChg chg="add del mod">
          <ac:chgData name="Barfield, Michael A." userId="670ba32a-d262-47b6-bfca-47cbb89a7994" providerId="ADAL" clId="{D81B6336-4458-48D9-BF65-CED908BEDE77}" dt="2022-08-24T10:21:02.327" v="3344" actId="26606"/>
          <ac:spMkLst>
            <pc:docMk/>
            <pc:sldMk cId="1963308773" sldId="272"/>
            <ac:spMk id="3" creationId="{25FAF4D0-1A6B-6B7C-4530-C9EC6B231CF5}"/>
          </ac:spMkLst>
        </pc:spChg>
        <pc:spChg chg="mod">
          <ac:chgData name="Barfield, Michael A." userId="670ba32a-d262-47b6-bfca-47cbb89a7994" providerId="ADAL" clId="{D81B6336-4458-48D9-BF65-CED908BEDE77}" dt="2022-08-24T10:21:02.327" v="3344" actId="26606"/>
          <ac:spMkLst>
            <pc:docMk/>
            <pc:sldMk cId="1963308773" sldId="272"/>
            <ac:spMk id="4" creationId="{8F29C5C1-DEF5-4EF1-1DC9-D41F340430DE}"/>
          </ac:spMkLst>
        </pc:spChg>
        <pc:spChg chg="add mod">
          <ac:chgData name="Barfield, Michael A." userId="670ba32a-d262-47b6-bfca-47cbb89a7994" providerId="ADAL" clId="{D81B6336-4458-48D9-BF65-CED908BEDE77}" dt="2022-08-24T10:21:02.327" v="3344" actId="26606"/>
          <ac:spMkLst>
            <pc:docMk/>
            <pc:sldMk cId="1963308773" sldId="272"/>
            <ac:spMk id="10" creationId="{25FAF4D0-1A6B-6B7C-4530-C9EC6B231CF5}"/>
          </ac:spMkLst>
        </pc:spChg>
        <pc:graphicFrameChg chg="add del mod">
          <ac:chgData name="Barfield, Michael A." userId="670ba32a-d262-47b6-bfca-47cbb89a7994" providerId="ADAL" clId="{D81B6336-4458-48D9-BF65-CED908BEDE77}" dt="2022-08-24T10:20:48.740" v="3341" actId="26606"/>
          <ac:graphicFrameMkLst>
            <pc:docMk/>
            <pc:sldMk cId="1963308773" sldId="272"/>
            <ac:graphicFrameMk id="6" creationId="{F3621AEA-C7FC-5C6F-EE2A-E831E08FD0D1}"/>
          </ac:graphicFrameMkLst>
        </pc:graphicFrameChg>
        <pc:graphicFrameChg chg="add del mod">
          <ac:chgData name="Barfield, Michael A." userId="670ba32a-d262-47b6-bfca-47cbb89a7994" providerId="ADAL" clId="{D81B6336-4458-48D9-BF65-CED908BEDE77}" dt="2022-08-24T10:21:02.311" v="3343" actId="26606"/>
          <ac:graphicFrameMkLst>
            <pc:docMk/>
            <pc:sldMk cId="1963308773" sldId="272"/>
            <ac:graphicFrameMk id="8" creationId="{62CE2675-2136-C73A-B54B-B3AE25C1A602}"/>
          </ac:graphicFrameMkLst>
        </pc:graphicFrameChg>
      </pc:sldChg>
      <pc:sldChg chg="new del">
        <pc:chgData name="Barfield, Michael A." userId="670ba32a-d262-47b6-bfca-47cbb89a7994" providerId="ADAL" clId="{D81B6336-4458-48D9-BF65-CED908BEDE77}" dt="2022-08-19T12:17:48.594" v="1682" actId="680"/>
        <pc:sldMkLst>
          <pc:docMk/>
          <pc:sldMk cId="859478421" sldId="273"/>
        </pc:sldMkLst>
      </pc:sldChg>
      <pc:sldChg chg="del">
        <pc:chgData name="Barfield, Michael A." userId="670ba32a-d262-47b6-bfca-47cbb89a7994" providerId="ADAL" clId="{D81B6336-4458-48D9-BF65-CED908BEDE77}" dt="2022-08-03T18:19:47.752" v="47" actId="47"/>
        <pc:sldMkLst>
          <pc:docMk/>
          <pc:sldMk cId="2254426274" sldId="273"/>
        </pc:sldMkLst>
      </pc:sldChg>
      <pc:sldChg chg="addSp modSp new mod modClrScheme chgLayout">
        <pc:chgData name="Barfield, Michael A." userId="670ba32a-d262-47b6-bfca-47cbb89a7994" providerId="ADAL" clId="{D81B6336-4458-48D9-BF65-CED908BEDE77}" dt="2022-08-19T12:18:29.890" v="1686" actId="27614"/>
        <pc:sldMkLst>
          <pc:docMk/>
          <pc:sldMk cId="2734189791" sldId="273"/>
        </pc:sldMkLst>
        <pc:spChg chg="mod ord modVis">
          <ac:chgData name="Barfield, Michael A." userId="670ba32a-d262-47b6-bfca-47cbb89a7994" providerId="ADAL" clId="{D81B6336-4458-48D9-BF65-CED908BEDE77}" dt="2022-08-19T12:18:09.884" v="1685" actId="26606"/>
          <ac:spMkLst>
            <pc:docMk/>
            <pc:sldMk cId="2734189791" sldId="273"/>
            <ac:spMk id="2" creationId="{096192F0-AD7F-2EDF-9111-D81759A87CC9}"/>
          </ac:spMkLst>
        </pc:spChg>
        <pc:picChg chg="add mod">
          <ac:chgData name="Barfield, Michael A." userId="670ba32a-d262-47b6-bfca-47cbb89a7994" providerId="ADAL" clId="{D81B6336-4458-48D9-BF65-CED908BEDE77}" dt="2022-08-19T12:18:29.890" v="1686" actId="27614"/>
          <ac:picMkLst>
            <pc:docMk/>
            <pc:sldMk cId="2734189791" sldId="273"/>
            <ac:picMk id="3" creationId="{FCD02196-6E8F-9539-B09F-BDAFADC3A44A}"/>
          </ac:picMkLst>
        </pc:picChg>
      </pc:sldChg>
      <pc:sldChg chg="addSp delSp modSp new del mod modClrScheme chgLayout modNotesTx">
        <pc:chgData name="Barfield, Michael A." userId="670ba32a-d262-47b6-bfca-47cbb89a7994" providerId="ADAL" clId="{D81B6336-4458-48D9-BF65-CED908BEDE77}" dt="2022-08-22T17:53:01.828" v="3002" actId="2696"/>
        <pc:sldMkLst>
          <pc:docMk/>
          <pc:sldMk cId="2784649400" sldId="274"/>
        </pc:sldMkLst>
        <pc:spChg chg="del">
          <ac:chgData name="Barfield, Michael A." userId="670ba32a-d262-47b6-bfca-47cbb89a7994" providerId="ADAL" clId="{D81B6336-4458-48D9-BF65-CED908BEDE77}" dt="2022-08-19T12:37:49.128" v="1689" actId="26606"/>
          <ac:spMkLst>
            <pc:docMk/>
            <pc:sldMk cId="2784649400" sldId="274"/>
            <ac:spMk id="2" creationId="{AF957DF5-2158-A232-A599-AB5C8D40B9B3}"/>
          </ac:spMkLst>
        </pc:spChg>
        <pc:spChg chg="del">
          <ac:chgData name="Barfield, Michael A." userId="670ba32a-d262-47b6-bfca-47cbb89a7994" providerId="ADAL" clId="{D81B6336-4458-48D9-BF65-CED908BEDE77}" dt="2022-08-19T12:37:36.802" v="1688"/>
          <ac:spMkLst>
            <pc:docMk/>
            <pc:sldMk cId="2784649400" sldId="274"/>
            <ac:spMk id="3" creationId="{45E2BA7A-9D6C-4AD7-1627-16B4A075029B}"/>
          </ac:spMkLst>
        </pc:spChg>
        <pc:spChg chg="mod modVis">
          <ac:chgData name="Barfield, Michael A." userId="670ba32a-d262-47b6-bfca-47cbb89a7994" providerId="ADAL" clId="{D81B6336-4458-48D9-BF65-CED908BEDE77}" dt="2022-08-19T12:37:49.128" v="1689" actId="26606"/>
          <ac:spMkLst>
            <pc:docMk/>
            <pc:sldMk cId="2784649400" sldId="274"/>
            <ac:spMk id="4" creationId="{8EE42530-504E-56EC-2A6C-83BE8CFF1E0A}"/>
          </ac:spMkLst>
        </pc:spChg>
        <pc:picChg chg="add mod">
          <ac:chgData name="Barfield, Michael A." userId="670ba32a-d262-47b6-bfca-47cbb89a7994" providerId="ADAL" clId="{D81B6336-4458-48D9-BF65-CED908BEDE77}" dt="2022-08-19T12:39:06.906" v="1695" actId="14100"/>
          <ac:picMkLst>
            <pc:docMk/>
            <pc:sldMk cId="2784649400" sldId="274"/>
            <ac:picMk id="5" creationId="{0C31929D-8A3C-F88B-D3F2-BA64282FF504}"/>
          </ac:picMkLst>
        </pc:picChg>
      </pc:sldChg>
      <pc:sldChg chg="addSp delSp modSp new mod modNotesTx">
        <pc:chgData name="Barfield, Michael A." userId="670ba32a-d262-47b6-bfca-47cbb89a7994" providerId="ADAL" clId="{D81B6336-4458-48D9-BF65-CED908BEDE77}" dt="2022-08-19T14:51:59.133" v="2396"/>
        <pc:sldMkLst>
          <pc:docMk/>
          <pc:sldMk cId="1849640197" sldId="275"/>
        </pc:sldMkLst>
        <pc:spChg chg="del">
          <ac:chgData name="Barfield, Michael A." userId="670ba32a-d262-47b6-bfca-47cbb89a7994" providerId="ADAL" clId="{D81B6336-4458-48D9-BF65-CED908BEDE77}" dt="2022-08-19T12:45:47.498" v="1699" actId="26606"/>
          <ac:spMkLst>
            <pc:docMk/>
            <pc:sldMk cId="1849640197" sldId="275"/>
            <ac:spMk id="2" creationId="{444B5962-2454-DCAA-31B5-6B1D38AD404C}"/>
          </ac:spMkLst>
        </pc:spChg>
        <pc:spChg chg="del">
          <ac:chgData name="Barfield, Michael A." userId="670ba32a-d262-47b6-bfca-47cbb89a7994" providerId="ADAL" clId="{D81B6336-4458-48D9-BF65-CED908BEDE77}" dt="2022-08-19T12:45:47.498" v="1699" actId="26606"/>
          <ac:spMkLst>
            <pc:docMk/>
            <pc:sldMk cId="1849640197" sldId="275"/>
            <ac:spMk id="3" creationId="{8631C21D-88CC-5A6B-A565-39EB15BBA092}"/>
          </ac:spMkLst>
        </pc:spChg>
        <pc:spChg chg="mod ord modVis">
          <ac:chgData name="Barfield, Michael A." userId="670ba32a-d262-47b6-bfca-47cbb89a7994" providerId="ADAL" clId="{D81B6336-4458-48D9-BF65-CED908BEDE77}" dt="2022-08-19T12:45:47.498" v="1699" actId="26606"/>
          <ac:spMkLst>
            <pc:docMk/>
            <pc:sldMk cId="1849640197" sldId="275"/>
            <ac:spMk id="4" creationId="{9F2609EC-9D81-1F09-935B-825D175680EA}"/>
          </ac:spMkLst>
        </pc:spChg>
        <pc:picChg chg="add mod">
          <ac:chgData name="Barfield, Michael A." userId="670ba32a-d262-47b6-bfca-47cbb89a7994" providerId="ADAL" clId="{D81B6336-4458-48D9-BF65-CED908BEDE77}" dt="2022-08-19T12:47:30.208" v="1708" actId="14100"/>
          <ac:picMkLst>
            <pc:docMk/>
            <pc:sldMk cId="1849640197" sldId="275"/>
            <ac:picMk id="5" creationId="{DD40F316-C882-8CF7-8F77-8FC0C0EA20D2}"/>
          </ac:picMkLst>
        </pc:picChg>
      </pc:sldChg>
      <pc:sldChg chg="addSp delSp modSp new del mod modClrScheme chgLayout modNotesTx">
        <pc:chgData name="Barfield, Michael A." userId="670ba32a-d262-47b6-bfca-47cbb89a7994" providerId="ADAL" clId="{D81B6336-4458-48D9-BF65-CED908BEDE77}" dt="2022-08-22T14:35:20.047" v="2789" actId="2696"/>
        <pc:sldMkLst>
          <pc:docMk/>
          <pc:sldMk cId="373426930" sldId="276"/>
        </pc:sldMkLst>
        <pc:spChg chg="mod ord modVis">
          <ac:chgData name="Barfield, Michael A." userId="670ba32a-d262-47b6-bfca-47cbb89a7994" providerId="ADAL" clId="{D81B6336-4458-48D9-BF65-CED908BEDE77}" dt="2022-08-19T13:11:46.660" v="2377" actId="26606"/>
          <ac:spMkLst>
            <pc:docMk/>
            <pc:sldMk cId="373426930" sldId="276"/>
            <ac:spMk id="2" creationId="{2FC44F7D-DA92-CC6D-4D00-4147BD59025B}"/>
          </ac:spMkLst>
        </pc:spChg>
        <pc:spChg chg="add del mod">
          <ac:chgData name="Barfield, Michael A." userId="670ba32a-d262-47b6-bfca-47cbb89a7994" providerId="ADAL" clId="{D81B6336-4458-48D9-BF65-CED908BEDE77}" dt="2022-08-19T13:12:00.053" v="2382" actId="26606"/>
          <ac:spMkLst>
            <pc:docMk/>
            <pc:sldMk cId="373426930" sldId="276"/>
            <ac:spMk id="5" creationId="{08283CA1-20D5-796D-6CA9-5814D15497F8}"/>
          </ac:spMkLst>
        </pc:spChg>
        <pc:spChg chg="add del mod">
          <ac:chgData name="Barfield, Michael A." userId="670ba32a-d262-47b6-bfca-47cbb89a7994" providerId="ADAL" clId="{D81B6336-4458-48D9-BF65-CED908BEDE77}" dt="2022-08-19T13:12:00.053" v="2382" actId="26606"/>
          <ac:spMkLst>
            <pc:docMk/>
            <pc:sldMk cId="373426930" sldId="276"/>
            <ac:spMk id="6" creationId="{8E56C4F0-70B1-7EC8-0FDF-1FF14EAC93EB}"/>
          </ac:spMkLst>
        </pc:spChg>
        <pc:spChg chg="add del mod">
          <ac:chgData name="Barfield, Michael A." userId="670ba32a-d262-47b6-bfca-47cbb89a7994" providerId="ADAL" clId="{D81B6336-4458-48D9-BF65-CED908BEDE77}" dt="2022-08-19T13:12:24.608" v="2388" actId="26606"/>
          <ac:spMkLst>
            <pc:docMk/>
            <pc:sldMk cId="373426930" sldId="276"/>
            <ac:spMk id="7" creationId="{913BEF99-D8B4-A9F7-AC24-D857BA95C649}"/>
          </ac:spMkLst>
        </pc:spChg>
        <pc:spChg chg="add del mod">
          <ac:chgData name="Barfield, Michael A." userId="670ba32a-d262-47b6-bfca-47cbb89a7994" providerId="ADAL" clId="{D81B6336-4458-48D9-BF65-CED908BEDE77}" dt="2022-08-19T13:11:46.654" v="2376" actId="26606"/>
          <ac:spMkLst>
            <pc:docMk/>
            <pc:sldMk cId="373426930" sldId="276"/>
            <ac:spMk id="8" creationId="{AA477214-E966-B737-C9B5-418A722D6F19}"/>
          </ac:spMkLst>
        </pc:spChg>
        <pc:spChg chg="add del mod">
          <ac:chgData name="Barfield, Michael A." userId="670ba32a-d262-47b6-bfca-47cbb89a7994" providerId="ADAL" clId="{D81B6336-4458-48D9-BF65-CED908BEDE77}" dt="2022-08-19T13:12:24.608" v="2388" actId="26606"/>
          <ac:spMkLst>
            <pc:docMk/>
            <pc:sldMk cId="373426930" sldId="276"/>
            <ac:spMk id="9" creationId="{1EB65176-EE00-B9C1-49C2-9F13E69F3270}"/>
          </ac:spMkLst>
        </pc:spChg>
        <pc:spChg chg="add del mod">
          <ac:chgData name="Barfield, Michael A." userId="670ba32a-d262-47b6-bfca-47cbb89a7994" providerId="ADAL" clId="{D81B6336-4458-48D9-BF65-CED908BEDE77}" dt="2022-08-19T13:11:46.654" v="2376" actId="26606"/>
          <ac:spMkLst>
            <pc:docMk/>
            <pc:sldMk cId="373426930" sldId="276"/>
            <ac:spMk id="10" creationId="{DD0C2F5A-956C-B21B-CEEA-D98874A54016}"/>
          </ac:spMkLst>
        </pc:spChg>
        <pc:spChg chg="add del mod">
          <ac:chgData name="Barfield, Michael A." userId="670ba32a-d262-47b6-bfca-47cbb89a7994" providerId="ADAL" clId="{D81B6336-4458-48D9-BF65-CED908BEDE77}" dt="2022-08-19T13:12:24.608" v="2388" actId="26606"/>
          <ac:spMkLst>
            <pc:docMk/>
            <pc:sldMk cId="373426930" sldId="276"/>
            <ac:spMk id="11" creationId="{D5DF53E9-EF2A-FD4B-A1F4-781A080833C4}"/>
          </ac:spMkLst>
        </pc:spChg>
        <pc:spChg chg="add del mod">
          <ac:chgData name="Barfield, Michael A." userId="670ba32a-d262-47b6-bfca-47cbb89a7994" providerId="ADAL" clId="{D81B6336-4458-48D9-BF65-CED908BEDE77}" dt="2022-08-19T13:12:00.053" v="2382" actId="26606"/>
          <ac:spMkLst>
            <pc:docMk/>
            <pc:sldMk cId="373426930" sldId="276"/>
            <ac:spMk id="12" creationId="{466817D6-5904-9FC6-3180-258ACC411D93}"/>
          </ac:spMkLst>
        </pc:spChg>
        <pc:spChg chg="add del mod">
          <ac:chgData name="Barfield, Michael A." userId="670ba32a-d262-47b6-bfca-47cbb89a7994" providerId="ADAL" clId="{D81B6336-4458-48D9-BF65-CED908BEDE77}" dt="2022-08-19T13:12:29.641" v="2390" actId="26606"/>
          <ac:spMkLst>
            <pc:docMk/>
            <pc:sldMk cId="373426930" sldId="276"/>
            <ac:spMk id="13" creationId="{F535AE40-ED97-7783-EBC4-99FE3AF64A53}"/>
          </ac:spMkLst>
        </pc:spChg>
        <pc:spChg chg="add del mod">
          <ac:chgData name="Barfield, Michael A." userId="670ba32a-d262-47b6-bfca-47cbb89a7994" providerId="ADAL" clId="{D81B6336-4458-48D9-BF65-CED908BEDE77}" dt="2022-08-19T13:12:16.094" v="2384" actId="26606"/>
          <ac:spMkLst>
            <pc:docMk/>
            <pc:sldMk cId="373426930" sldId="276"/>
            <ac:spMk id="14" creationId="{8C145C38-FADA-8131-FE16-914DC9454FF3}"/>
          </ac:spMkLst>
        </pc:spChg>
        <pc:spChg chg="add del mod">
          <ac:chgData name="Barfield, Michael A." userId="670ba32a-d262-47b6-bfca-47cbb89a7994" providerId="ADAL" clId="{D81B6336-4458-48D9-BF65-CED908BEDE77}" dt="2022-08-19T13:12:16.094" v="2384" actId="26606"/>
          <ac:spMkLst>
            <pc:docMk/>
            <pc:sldMk cId="373426930" sldId="276"/>
            <ac:spMk id="15" creationId="{BDEAC434-C1E5-83DF-D8D0-30DE959DDBE8}"/>
          </ac:spMkLst>
        </pc:spChg>
        <pc:spChg chg="add del mod">
          <ac:chgData name="Barfield, Michael A." userId="670ba32a-d262-47b6-bfca-47cbb89a7994" providerId="ADAL" clId="{D81B6336-4458-48D9-BF65-CED908BEDE77}" dt="2022-08-19T13:12:16.094" v="2384" actId="26606"/>
          <ac:spMkLst>
            <pc:docMk/>
            <pc:sldMk cId="373426930" sldId="276"/>
            <ac:spMk id="16" creationId="{28A04325-0102-03B7-1815-2F043B88924E}"/>
          </ac:spMkLst>
        </pc:spChg>
        <pc:spChg chg="add del mod">
          <ac:chgData name="Barfield, Michael A." userId="670ba32a-d262-47b6-bfca-47cbb89a7994" providerId="ADAL" clId="{D81B6336-4458-48D9-BF65-CED908BEDE77}" dt="2022-08-19T13:12:29.641" v="2390" actId="26606"/>
          <ac:spMkLst>
            <pc:docMk/>
            <pc:sldMk cId="373426930" sldId="276"/>
            <ac:spMk id="17" creationId="{E8C77EC7-F939-3F4F-2288-980C7F31B2DF}"/>
          </ac:spMkLst>
        </pc:spChg>
        <pc:spChg chg="add del mod">
          <ac:chgData name="Barfield, Michael A." userId="670ba32a-d262-47b6-bfca-47cbb89a7994" providerId="ADAL" clId="{D81B6336-4458-48D9-BF65-CED908BEDE77}" dt="2022-08-19T13:12:29.641" v="2390" actId="26606"/>
          <ac:spMkLst>
            <pc:docMk/>
            <pc:sldMk cId="373426930" sldId="276"/>
            <ac:spMk id="18" creationId="{0CEA056E-050B-F4A7-D29D-F9BC80D85C9C}"/>
          </ac:spMkLst>
        </pc:spChg>
        <pc:spChg chg="add del mod">
          <ac:chgData name="Barfield, Michael A." userId="670ba32a-d262-47b6-bfca-47cbb89a7994" providerId="ADAL" clId="{D81B6336-4458-48D9-BF65-CED908BEDE77}" dt="2022-08-19T13:12:40.535" v="2393" actId="26606"/>
          <ac:spMkLst>
            <pc:docMk/>
            <pc:sldMk cId="373426930" sldId="276"/>
            <ac:spMk id="20" creationId="{8C145C38-FADA-8131-FE16-914DC9454FF3}"/>
          </ac:spMkLst>
        </pc:spChg>
        <pc:spChg chg="add del mod">
          <ac:chgData name="Barfield, Michael A." userId="670ba32a-d262-47b6-bfca-47cbb89a7994" providerId="ADAL" clId="{D81B6336-4458-48D9-BF65-CED908BEDE77}" dt="2022-08-19T13:12:40.535" v="2393" actId="26606"/>
          <ac:spMkLst>
            <pc:docMk/>
            <pc:sldMk cId="373426930" sldId="276"/>
            <ac:spMk id="21" creationId="{BDEAC434-C1E5-83DF-D8D0-30DE959DDBE8}"/>
          </ac:spMkLst>
        </pc:spChg>
        <pc:spChg chg="add mod ord modVis">
          <ac:chgData name="Barfield, Michael A." userId="670ba32a-d262-47b6-bfca-47cbb89a7994" providerId="ADAL" clId="{D81B6336-4458-48D9-BF65-CED908BEDE77}" dt="2022-08-19T13:12:40.535" v="2393" actId="26606"/>
          <ac:spMkLst>
            <pc:docMk/>
            <pc:sldMk cId="373426930" sldId="276"/>
            <ac:spMk id="22" creationId="{28A04325-0102-03B7-1815-2F043B88924E}"/>
          </ac:spMkLst>
        </pc:spChg>
        <pc:picChg chg="add mod">
          <ac:chgData name="Barfield, Michael A." userId="670ba32a-d262-47b6-bfca-47cbb89a7994" providerId="ADAL" clId="{D81B6336-4458-48D9-BF65-CED908BEDE77}" dt="2022-08-19T13:12:47.093" v="2394" actId="14100"/>
          <ac:picMkLst>
            <pc:docMk/>
            <pc:sldMk cId="373426930" sldId="276"/>
            <ac:picMk id="3" creationId="{0A487BF6-C8EF-EC56-9946-4261372DB461}"/>
          </ac:picMkLst>
        </pc:picChg>
      </pc:sldChg>
      <pc:sldChg chg="addSp delSp modSp new del mod modNotesTx">
        <pc:chgData name="Barfield, Michael A." userId="670ba32a-d262-47b6-bfca-47cbb89a7994" providerId="ADAL" clId="{D81B6336-4458-48D9-BF65-CED908BEDE77}" dt="2022-08-19T13:11:03.007" v="2370" actId="47"/>
        <pc:sldMkLst>
          <pc:docMk/>
          <pc:sldMk cId="3988107739" sldId="276"/>
        </pc:sldMkLst>
        <pc:spChg chg="del">
          <ac:chgData name="Barfield, Michael A." userId="670ba32a-d262-47b6-bfca-47cbb89a7994" providerId="ADAL" clId="{D81B6336-4458-48D9-BF65-CED908BEDE77}" dt="2022-08-19T13:07:45.174" v="2368" actId="26606"/>
          <ac:spMkLst>
            <pc:docMk/>
            <pc:sldMk cId="3988107739" sldId="276"/>
            <ac:spMk id="2" creationId="{54517830-7F86-6DC9-B133-A75409B734FF}"/>
          </ac:spMkLst>
        </pc:spChg>
        <pc:spChg chg="del">
          <ac:chgData name="Barfield, Michael A." userId="670ba32a-d262-47b6-bfca-47cbb89a7994" providerId="ADAL" clId="{D81B6336-4458-48D9-BF65-CED908BEDE77}" dt="2022-08-19T13:07:26.367" v="2367"/>
          <ac:spMkLst>
            <pc:docMk/>
            <pc:sldMk cId="3988107739" sldId="276"/>
            <ac:spMk id="3" creationId="{9521E9B3-A1E5-8344-5D23-DB31534F0770}"/>
          </ac:spMkLst>
        </pc:spChg>
        <pc:spChg chg="mod modVis">
          <ac:chgData name="Barfield, Michael A." userId="670ba32a-d262-47b6-bfca-47cbb89a7994" providerId="ADAL" clId="{D81B6336-4458-48D9-BF65-CED908BEDE77}" dt="2022-08-19T13:07:45.174" v="2368" actId="26606"/>
          <ac:spMkLst>
            <pc:docMk/>
            <pc:sldMk cId="3988107739" sldId="276"/>
            <ac:spMk id="4" creationId="{A0D0B713-92AF-8EBE-D35E-F6E8A1EB5F90}"/>
          </ac:spMkLst>
        </pc:spChg>
        <pc:picChg chg="add mod">
          <ac:chgData name="Barfield, Michael A." userId="670ba32a-d262-47b6-bfca-47cbb89a7994" providerId="ADAL" clId="{D81B6336-4458-48D9-BF65-CED908BEDE77}" dt="2022-08-19T13:07:56.970" v="2369" actId="14100"/>
          <ac:picMkLst>
            <pc:docMk/>
            <pc:sldMk cId="3988107739" sldId="276"/>
            <ac:picMk id="5" creationId="{B2D43EEE-2F61-30A7-367F-0B290AB90EDB}"/>
          </ac:picMkLst>
        </pc:picChg>
      </pc:sldChg>
      <pc:sldChg chg="addSp delSp modSp new del mod modClrScheme chgLayout">
        <pc:chgData name="Barfield, Michael A." userId="670ba32a-d262-47b6-bfca-47cbb89a7994" providerId="ADAL" clId="{D81B6336-4458-48D9-BF65-CED908BEDE77}" dt="2022-08-19T15:02:29.692" v="2405" actId="2696"/>
        <pc:sldMkLst>
          <pc:docMk/>
          <pc:sldMk cId="3829908617" sldId="277"/>
        </pc:sldMkLst>
        <pc:spChg chg="del">
          <ac:chgData name="Barfield, Michael A." userId="670ba32a-d262-47b6-bfca-47cbb89a7994" providerId="ADAL" clId="{D81B6336-4458-48D9-BF65-CED908BEDE77}" dt="2022-08-19T14:59:30.497" v="2398"/>
          <ac:spMkLst>
            <pc:docMk/>
            <pc:sldMk cId="3829908617" sldId="277"/>
            <ac:spMk id="2" creationId="{D0BE70BA-E482-6ED0-D868-B2966E182FB5}"/>
          </ac:spMkLst>
        </pc:spChg>
        <pc:spChg chg="mod ord modVis">
          <ac:chgData name="Barfield, Michael A." userId="670ba32a-d262-47b6-bfca-47cbb89a7994" providerId="ADAL" clId="{D81B6336-4458-48D9-BF65-CED908BEDE77}" dt="2022-08-19T15:00:18.337" v="2401" actId="26606"/>
          <ac:spMkLst>
            <pc:docMk/>
            <pc:sldMk cId="3829908617" sldId="277"/>
            <ac:spMk id="3" creationId="{1A19E301-F806-C7AD-9169-31120A1224CC}"/>
          </ac:spMkLst>
        </pc:spChg>
        <pc:spChg chg="add del mod">
          <ac:chgData name="Barfield, Michael A." userId="670ba32a-d262-47b6-bfca-47cbb89a7994" providerId="ADAL" clId="{D81B6336-4458-48D9-BF65-CED908BEDE77}" dt="2022-08-19T14:59:30.497" v="2398"/>
          <ac:spMkLst>
            <pc:docMk/>
            <pc:sldMk cId="3829908617" sldId="277"/>
            <ac:spMk id="4" creationId="{DE447042-7522-1213-96DF-6F26F8822AF4}"/>
          </ac:spMkLst>
        </pc:spChg>
        <pc:spChg chg="add del mod">
          <ac:chgData name="Barfield, Michael A." userId="670ba32a-d262-47b6-bfca-47cbb89a7994" providerId="ADAL" clId="{D81B6336-4458-48D9-BF65-CED908BEDE77}" dt="2022-08-19T15:00:18.337" v="2401" actId="26606"/>
          <ac:spMkLst>
            <pc:docMk/>
            <pc:sldMk cId="3829908617" sldId="277"/>
            <ac:spMk id="5" creationId="{7E3987D2-520F-D773-6320-3779B8FB1D9B}"/>
          </ac:spMkLst>
        </pc:spChg>
        <pc:picChg chg="add mod">
          <ac:chgData name="Barfield, Michael A." userId="670ba32a-d262-47b6-bfca-47cbb89a7994" providerId="ADAL" clId="{D81B6336-4458-48D9-BF65-CED908BEDE77}" dt="2022-08-19T15:00:18.337" v="2401" actId="26606"/>
          <ac:picMkLst>
            <pc:docMk/>
            <pc:sldMk cId="3829908617" sldId="277"/>
            <ac:picMk id="6" creationId="{FE48F8AD-754B-B33C-6326-57F68BC21694}"/>
          </ac:picMkLst>
        </pc:picChg>
      </pc:sldChg>
      <pc:sldChg chg="addSp delSp modSp new del mod ord">
        <pc:chgData name="Barfield, Michael A." userId="670ba32a-d262-47b6-bfca-47cbb89a7994" providerId="ADAL" clId="{D81B6336-4458-48D9-BF65-CED908BEDE77}" dt="2022-08-31T13:08:19.765" v="4528" actId="47"/>
        <pc:sldMkLst>
          <pc:docMk/>
          <pc:sldMk cId="3278043923" sldId="278"/>
        </pc:sldMkLst>
        <pc:spChg chg="mod">
          <ac:chgData name="Barfield, Michael A." userId="670ba32a-d262-47b6-bfca-47cbb89a7994" providerId="ADAL" clId="{D81B6336-4458-48D9-BF65-CED908BEDE77}" dt="2022-08-19T15:04:16.224" v="2431"/>
          <ac:spMkLst>
            <pc:docMk/>
            <pc:sldMk cId="3278043923" sldId="278"/>
            <ac:spMk id="2" creationId="{9BFE827E-E904-349A-1989-E2B6150AF296}"/>
          </ac:spMkLst>
        </pc:spChg>
        <pc:spChg chg="mod">
          <ac:chgData name="Barfield, Michael A." userId="670ba32a-d262-47b6-bfca-47cbb89a7994" providerId="ADAL" clId="{D81B6336-4458-48D9-BF65-CED908BEDE77}" dt="2022-08-19T15:15:13.930" v="2716" actId="20577"/>
          <ac:spMkLst>
            <pc:docMk/>
            <pc:sldMk cId="3278043923" sldId="278"/>
            <ac:spMk id="3" creationId="{0500B5AF-CECB-592E-557D-48FE5FD1B562}"/>
          </ac:spMkLst>
        </pc:spChg>
        <pc:spChg chg="add del mod">
          <ac:chgData name="Barfield, Michael A." userId="670ba32a-d262-47b6-bfca-47cbb89a7994" providerId="ADAL" clId="{D81B6336-4458-48D9-BF65-CED908BEDE77}" dt="2022-08-19T15:10:47.831" v="2500"/>
          <ac:spMkLst>
            <pc:docMk/>
            <pc:sldMk cId="3278043923" sldId="278"/>
            <ac:spMk id="6" creationId="{C672A31C-7362-0C9A-97D9-78AA59DC6C92}"/>
          </ac:spMkLst>
        </pc:spChg>
        <pc:graphicFrameChg chg="add del mod">
          <ac:chgData name="Barfield, Michael A." userId="670ba32a-d262-47b6-bfca-47cbb89a7994" providerId="ADAL" clId="{D81B6336-4458-48D9-BF65-CED908BEDE77}" dt="2022-08-19T15:10:47.831" v="2500"/>
          <ac:graphicFrameMkLst>
            <pc:docMk/>
            <pc:sldMk cId="3278043923" sldId="278"/>
            <ac:graphicFrameMk id="5" creationId="{D11A3723-DFC1-D644-13A2-E56B8B904729}"/>
          </ac:graphicFrameMkLst>
        </pc:graphicFrameChg>
      </pc:sldChg>
      <pc:sldChg chg="del">
        <pc:chgData name="Barfield, Michael A." userId="670ba32a-d262-47b6-bfca-47cbb89a7994" providerId="ADAL" clId="{D81B6336-4458-48D9-BF65-CED908BEDE77}" dt="2022-08-03T18:19:43.639" v="40" actId="47"/>
        <pc:sldMkLst>
          <pc:docMk/>
          <pc:sldMk cId="3951154280" sldId="278"/>
        </pc:sldMkLst>
      </pc:sldChg>
      <pc:sldChg chg="addSp delSp modSp new mod modClrScheme chgLayout">
        <pc:chgData name="Barfield, Michael A." userId="670ba32a-d262-47b6-bfca-47cbb89a7994" providerId="ADAL" clId="{D81B6336-4458-48D9-BF65-CED908BEDE77}" dt="2022-08-19T16:41:58.279" v="2723" actId="26606"/>
        <pc:sldMkLst>
          <pc:docMk/>
          <pc:sldMk cId="4231397705" sldId="279"/>
        </pc:sldMkLst>
        <pc:spChg chg="mod ord modVis">
          <ac:chgData name="Barfield, Michael A." userId="670ba32a-d262-47b6-bfca-47cbb89a7994" providerId="ADAL" clId="{D81B6336-4458-48D9-BF65-CED908BEDE77}" dt="2022-08-19T16:41:58.279" v="2723" actId="26606"/>
          <ac:spMkLst>
            <pc:docMk/>
            <pc:sldMk cId="4231397705" sldId="279"/>
            <ac:spMk id="2" creationId="{29394D3B-7D76-EEC5-BA80-DD9BF647A470}"/>
          </ac:spMkLst>
        </pc:spChg>
        <pc:picChg chg="add del">
          <ac:chgData name="Barfield, Michael A." userId="670ba32a-d262-47b6-bfca-47cbb89a7994" providerId="ADAL" clId="{D81B6336-4458-48D9-BF65-CED908BEDE77}" dt="2022-08-19T16:41:21.349" v="2721"/>
          <ac:picMkLst>
            <pc:docMk/>
            <pc:sldMk cId="4231397705" sldId="279"/>
            <ac:picMk id="3" creationId="{744F1071-61BB-53B2-8030-B81F7AE2A6B5}"/>
          </ac:picMkLst>
        </pc:picChg>
        <pc:picChg chg="add mod">
          <ac:chgData name="Barfield, Michael A." userId="670ba32a-d262-47b6-bfca-47cbb89a7994" providerId="ADAL" clId="{D81B6336-4458-48D9-BF65-CED908BEDE77}" dt="2022-08-19T16:41:58.279" v="2723" actId="26606"/>
          <ac:picMkLst>
            <pc:docMk/>
            <pc:sldMk cId="4231397705" sldId="279"/>
            <ac:picMk id="4" creationId="{27B21540-D373-5C41-271C-BC2B4CC4B17F}"/>
          </ac:picMkLst>
        </pc:picChg>
      </pc:sldChg>
      <pc:sldChg chg="addSp delSp modSp new del mod modClrScheme chgLayout">
        <pc:chgData name="Barfield, Michael A." userId="670ba32a-d262-47b6-bfca-47cbb89a7994" providerId="ADAL" clId="{D81B6336-4458-48D9-BF65-CED908BEDE77}" dt="2022-08-22T14:44:24.670" v="2810" actId="2696"/>
        <pc:sldMkLst>
          <pc:docMk/>
          <pc:sldMk cId="2369872175" sldId="280"/>
        </pc:sldMkLst>
        <pc:spChg chg="del">
          <ac:chgData name="Barfield, Michael A." userId="670ba32a-d262-47b6-bfca-47cbb89a7994" providerId="ADAL" clId="{D81B6336-4458-48D9-BF65-CED908BEDE77}" dt="2022-08-19T18:35:26.719" v="2738" actId="26606"/>
          <ac:spMkLst>
            <pc:docMk/>
            <pc:sldMk cId="2369872175" sldId="280"/>
            <ac:spMk id="2" creationId="{FB3E82DB-262D-31AD-28BA-28D46BA239C9}"/>
          </ac:spMkLst>
        </pc:spChg>
        <pc:spChg chg="mod ord">
          <ac:chgData name="Barfield, Michael A." userId="670ba32a-d262-47b6-bfca-47cbb89a7994" providerId="ADAL" clId="{D81B6336-4458-48D9-BF65-CED908BEDE77}" dt="2022-08-19T18:35:36.018" v="2742" actId="27636"/>
          <ac:spMkLst>
            <pc:docMk/>
            <pc:sldMk cId="2369872175" sldId="280"/>
            <ac:spMk id="3" creationId="{BA778474-E739-EF38-BD15-1BD220A6BCED}"/>
          </ac:spMkLst>
        </pc:spChg>
        <pc:spChg chg="mod">
          <ac:chgData name="Barfield, Michael A." userId="670ba32a-d262-47b6-bfca-47cbb89a7994" providerId="ADAL" clId="{D81B6336-4458-48D9-BF65-CED908BEDE77}" dt="2022-08-19T18:35:26.719" v="2738" actId="26606"/>
          <ac:spMkLst>
            <pc:docMk/>
            <pc:sldMk cId="2369872175" sldId="280"/>
            <ac:spMk id="4" creationId="{CC5D9C8C-9BB8-40FD-2B32-57CF9B1C650C}"/>
          </ac:spMkLst>
        </pc:spChg>
        <pc:spChg chg="add mod">
          <ac:chgData name="Barfield, Michael A." userId="670ba32a-d262-47b6-bfca-47cbb89a7994" providerId="ADAL" clId="{D81B6336-4458-48D9-BF65-CED908BEDE77}" dt="2022-08-19T18:35:26.719" v="2738" actId="26606"/>
          <ac:spMkLst>
            <pc:docMk/>
            <pc:sldMk cId="2369872175" sldId="280"/>
            <ac:spMk id="10" creationId="{FAC550CB-61AE-7B30-0A63-7667F3F2FE2F}"/>
          </ac:spMkLst>
        </pc:spChg>
        <pc:picChg chg="add mod">
          <ac:chgData name="Barfield, Michael A." userId="670ba32a-d262-47b6-bfca-47cbb89a7994" providerId="ADAL" clId="{D81B6336-4458-48D9-BF65-CED908BEDE77}" dt="2022-08-19T18:36:09.232" v="2745" actId="14100"/>
          <ac:picMkLst>
            <pc:docMk/>
            <pc:sldMk cId="2369872175" sldId="280"/>
            <ac:picMk id="5" creationId="{578EBB53-FCD8-E86F-4B3B-36387F33E429}"/>
          </ac:picMkLst>
        </pc:picChg>
      </pc:sldChg>
      <pc:sldChg chg="addSp delSp modSp new mod ord modClrScheme chgLayout">
        <pc:chgData name="Barfield, Michael A." userId="670ba32a-d262-47b6-bfca-47cbb89a7994" providerId="ADAL" clId="{D81B6336-4458-48D9-BF65-CED908BEDE77}" dt="2022-09-01T18:38:03.925" v="6027" actId="5793"/>
        <pc:sldMkLst>
          <pc:docMk/>
          <pc:sldMk cId="1080301478" sldId="281"/>
        </pc:sldMkLst>
        <pc:spChg chg="mod">
          <ac:chgData name="Barfield, Michael A." userId="670ba32a-d262-47b6-bfca-47cbb89a7994" providerId="ADAL" clId="{D81B6336-4458-48D9-BF65-CED908BEDE77}" dt="2022-09-01T12:34:11.707" v="5545" actId="1076"/>
          <ac:spMkLst>
            <pc:docMk/>
            <pc:sldMk cId="1080301478" sldId="281"/>
            <ac:spMk id="2" creationId="{EADB9768-C281-F1C8-C65F-B044C0D86278}"/>
          </ac:spMkLst>
        </pc:spChg>
        <pc:spChg chg="add del mod">
          <ac:chgData name="Barfield, Michael A." userId="670ba32a-d262-47b6-bfca-47cbb89a7994" providerId="ADAL" clId="{D81B6336-4458-48D9-BF65-CED908BEDE77}" dt="2022-09-01T18:38:03.925" v="6027" actId="5793"/>
          <ac:spMkLst>
            <pc:docMk/>
            <pc:sldMk cId="1080301478" sldId="281"/>
            <ac:spMk id="3" creationId="{79DCA942-F5FF-06F5-570B-AC40DD7CB1A0}"/>
          </ac:spMkLst>
        </pc:spChg>
        <pc:spChg chg="mod">
          <ac:chgData name="Barfield, Michael A." userId="670ba32a-d262-47b6-bfca-47cbb89a7994" providerId="ADAL" clId="{D81B6336-4458-48D9-BF65-CED908BEDE77}" dt="2022-09-01T12:11:52.938" v="5466" actId="26606"/>
          <ac:spMkLst>
            <pc:docMk/>
            <pc:sldMk cId="1080301478" sldId="281"/>
            <ac:spMk id="4" creationId="{E21B67C0-D2A2-DF1B-9150-A9C23E56BD5E}"/>
          </ac:spMkLst>
        </pc:spChg>
        <pc:spChg chg="add del mod">
          <ac:chgData name="Barfield, Michael A." userId="670ba32a-d262-47b6-bfca-47cbb89a7994" providerId="ADAL" clId="{D81B6336-4458-48D9-BF65-CED908BEDE77}" dt="2022-09-01T12:41:54.235" v="5644" actId="21"/>
          <ac:spMkLst>
            <pc:docMk/>
            <pc:sldMk cId="1080301478" sldId="281"/>
            <ac:spMk id="6" creationId="{29BA3C1B-D934-0E3E-C437-7A9317428ADB}"/>
          </ac:spMkLst>
        </pc:spChg>
        <pc:spChg chg="add del mod">
          <ac:chgData name="Barfield, Michael A." userId="670ba32a-d262-47b6-bfca-47cbb89a7994" providerId="ADAL" clId="{D81B6336-4458-48D9-BF65-CED908BEDE77}" dt="2022-09-01T12:42:07.178" v="5646" actId="478"/>
          <ac:spMkLst>
            <pc:docMk/>
            <pc:sldMk cId="1080301478" sldId="281"/>
            <ac:spMk id="7" creationId="{71699A1C-9A63-D160-5860-2F341124607C}"/>
          </ac:spMkLst>
        </pc:spChg>
        <pc:spChg chg="add mod">
          <ac:chgData name="Barfield, Michael A." userId="670ba32a-d262-47b6-bfca-47cbb89a7994" providerId="ADAL" clId="{D81B6336-4458-48D9-BF65-CED908BEDE77}" dt="2022-09-01T18:37:56.153" v="6023" actId="14100"/>
          <ac:spMkLst>
            <pc:docMk/>
            <pc:sldMk cId="1080301478" sldId="281"/>
            <ac:spMk id="9" creationId="{89966C31-ED52-DFD7-B59C-68EAEC10E7C2}"/>
          </ac:spMkLst>
        </pc:spChg>
        <pc:picChg chg="add mod">
          <ac:chgData name="Barfield, Michael A." userId="670ba32a-d262-47b6-bfca-47cbb89a7994" providerId="ADAL" clId="{D81B6336-4458-48D9-BF65-CED908BEDE77}" dt="2022-09-01T12:39:18.933" v="5617" actId="1076"/>
          <ac:picMkLst>
            <pc:docMk/>
            <pc:sldMk cId="1080301478" sldId="281"/>
            <ac:picMk id="5" creationId="{8693BC35-9384-4D0F-EE6D-31F1CFE3C8D4}"/>
          </ac:picMkLst>
        </pc:picChg>
        <pc:picChg chg="add mod">
          <ac:chgData name="Barfield, Michael A." userId="670ba32a-d262-47b6-bfca-47cbb89a7994" providerId="ADAL" clId="{D81B6336-4458-48D9-BF65-CED908BEDE77}" dt="2022-09-01T12:43:38.214" v="5654" actId="14100"/>
          <ac:picMkLst>
            <pc:docMk/>
            <pc:sldMk cId="1080301478" sldId="281"/>
            <ac:picMk id="1026" creationId="{EDB0CFB9-051B-7A00-C8BD-6BA8CFA45155}"/>
          </ac:picMkLst>
        </pc:picChg>
        <pc:picChg chg="add del mod">
          <ac:chgData name="Barfield, Michael A." userId="670ba32a-d262-47b6-bfca-47cbb89a7994" providerId="ADAL" clId="{D81B6336-4458-48D9-BF65-CED908BEDE77}" dt="2022-09-01T12:42:47.502" v="5653" actId="14100"/>
          <ac:picMkLst>
            <pc:docMk/>
            <pc:sldMk cId="1080301478" sldId="281"/>
            <ac:picMk id="1028" creationId="{39D41B63-FE70-C837-82C1-1E52A5BB6BB9}"/>
          </ac:picMkLst>
        </pc:picChg>
      </pc:sldChg>
      <pc:sldChg chg="del">
        <pc:chgData name="Barfield, Michael A." userId="670ba32a-d262-47b6-bfca-47cbb89a7994" providerId="ADAL" clId="{D81B6336-4458-48D9-BF65-CED908BEDE77}" dt="2022-08-03T18:19:44.110" v="41" actId="47"/>
        <pc:sldMkLst>
          <pc:docMk/>
          <pc:sldMk cId="3432340626" sldId="281"/>
        </pc:sldMkLst>
      </pc:sldChg>
      <pc:sldChg chg="modSp new mod ord modClrScheme chgLayout">
        <pc:chgData name="Barfield, Michael A." userId="670ba32a-d262-47b6-bfca-47cbb89a7994" providerId="ADAL" clId="{D81B6336-4458-48D9-BF65-CED908BEDE77}" dt="2022-08-24T16:28:42.648" v="4512" actId="113"/>
        <pc:sldMkLst>
          <pc:docMk/>
          <pc:sldMk cId="2343880670" sldId="282"/>
        </pc:sldMkLst>
        <pc:spChg chg="mod">
          <ac:chgData name="Barfield, Michael A." userId="670ba32a-d262-47b6-bfca-47cbb89a7994" providerId="ADAL" clId="{D81B6336-4458-48D9-BF65-CED908BEDE77}" dt="2022-08-24T16:28:42.648" v="4512" actId="113"/>
          <ac:spMkLst>
            <pc:docMk/>
            <pc:sldMk cId="2343880670" sldId="282"/>
            <ac:spMk id="2" creationId="{C6E05FB6-FD28-D712-3A43-7047971C24DD}"/>
          </ac:spMkLst>
        </pc:spChg>
        <pc:spChg chg="mod">
          <ac:chgData name="Barfield, Michael A." userId="670ba32a-d262-47b6-bfca-47cbb89a7994" providerId="ADAL" clId="{D81B6336-4458-48D9-BF65-CED908BEDE77}" dt="2022-08-23T18:48:01.694" v="3339" actId="14100"/>
          <ac:spMkLst>
            <pc:docMk/>
            <pc:sldMk cId="2343880670" sldId="282"/>
            <ac:spMk id="3" creationId="{2A8FA96D-4B48-D2E7-B37C-850901545586}"/>
          </ac:spMkLst>
        </pc:spChg>
        <pc:spChg chg="mod">
          <ac:chgData name="Barfield, Michael A." userId="670ba32a-d262-47b6-bfca-47cbb89a7994" providerId="ADAL" clId="{D81B6336-4458-48D9-BF65-CED908BEDE77}" dt="2022-08-22T15:07:33.535" v="2888" actId="26606"/>
          <ac:spMkLst>
            <pc:docMk/>
            <pc:sldMk cId="2343880670" sldId="282"/>
            <ac:spMk id="4" creationId="{32E1F8B3-CEF1-E73C-A6A4-40524C869F2A}"/>
          </ac:spMkLst>
        </pc:spChg>
      </pc:sldChg>
      <pc:sldChg chg="del">
        <pc:chgData name="Barfield, Michael A." userId="670ba32a-d262-47b6-bfca-47cbb89a7994" providerId="ADAL" clId="{D81B6336-4458-48D9-BF65-CED908BEDE77}" dt="2022-08-03T18:19:46.457" v="45" actId="47"/>
        <pc:sldMkLst>
          <pc:docMk/>
          <pc:sldMk cId="3220478943" sldId="282"/>
        </pc:sldMkLst>
      </pc:sldChg>
      <pc:sldChg chg="modSp new mod modClrScheme chgLayout">
        <pc:chgData name="Barfield, Michael A." userId="670ba32a-d262-47b6-bfca-47cbb89a7994" providerId="ADAL" clId="{D81B6336-4458-48D9-BF65-CED908BEDE77}" dt="2022-08-24T11:58:43.207" v="3792" actId="20577"/>
        <pc:sldMkLst>
          <pc:docMk/>
          <pc:sldMk cId="2070044231" sldId="283"/>
        </pc:sldMkLst>
        <pc:spChg chg="mod">
          <ac:chgData name="Barfield, Michael A." userId="670ba32a-d262-47b6-bfca-47cbb89a7994" providerId="ADAL" clId="{D81B6336-4458-48D9-BF65-CED908BEDE77}" dt="2022-08-24T11:58:43.207" v="3792" actId="20577"/>
          <ac:spMkLst>
            <pc:docMk/>
            <pc:sldMk cId="2070044231" sldId="283"/>
            <ac:spMk id="2" creationId="{F0B9CFCB-C07F-F88F-A438-7A9CF1C15C2D}"/>
          </ac:spMkLst>
        </pc:spChg>
        <pc:spChg chg="mod">
          <ac:chgData name="Barfield, Michael A." userId="670ba32a-d262-47b6-bfca-47cbb89a7994" providerId="ADAL" clId="{D81B6336-4458-48D9-BF65-CED908BEDE77}" dt="2022-08-22T17:51:02.158" v="3001" actId="5793"/>
          <ac:spMkLst>
            <pc:docMk/>
            <pc:sldMk cId="2070044231" sldId="283"/>
            <ac:spMk id="3" creationId="{A1A4DFF2-B620-A7DE-7BE2-C90A8CBA59DF}"/>
          </ac:spMkLst>
        </pc:spChg>
        <pc:spChg chg="mod">
          <ac:chgData name="Barfield, Michael A." userId="670ba32a-d262-47b6-bfca-47cbb89a7994" providerId="ADAL" clId="{D81B6336-4458-48D9-BF65-CED908BEDE77}" dt="2022-08-22T16:57:05.449" v="2949" actId="26606"/>
          <ac:spMkLst>
            <pc:docMk/>
            <pc:sldMk cId="2070044231" sldId="283"/>
            <ac:spMk id="4" creationId="{C89C6521-4935-1C48-03D0-EF302EBD665E}"/>
          </ac:spMkLst>
        </pc:spChg>
      </pc:sldChg>
      <pc:sldChg chg="del">
        <pc:chgData name="Barfield, Michael A." userId="670ba32a-d262-47b6-bfca-47cbb89a7994" providerId="ADAL" clId="{D81B6336-4458-48D9-BF65-CED908BEDE77}" dt="2022-08-03T18:19:42.185" v="38" actId="47"/>
        <pc:sldMkLst>
          <pc:docMk/>
          <pc:sldMk cId="2512030641" sldId="283"/>
        </pc:sldMkLst>
      </pc:sldChg>
      <pc:sldChg chg="addSp delSp modSp new del mod">
        <pc:chgData name="Barfield, Michael A." userId="670ba32a-d262-47b6-bfca-47cbb89a7994" providerId="ADAL" clId="{D81B6336-4458-48D9-BF65-CED908BEDE77}" dt="2022-08-22T16:55:02.953" v="2939" actId="2696"/>
        <pc:sldMkLst>
          <pc:docMk/>
          <pc:sldMk cId="3729061039" sldId="283"/>
        </pc:sldMkLst>
        <pc:spChg chg="add del">
          <ac:chgData name="Barfield, Michael A." userId="670ba32a-d262-47b6-bfca-47cbb89a7994" providerId="ADAL" clId="{D81B6336-4458-48D9-BF65-CED908BEDE77}" dt="2022-08-22T16:51:52.008" v="2906" actId="22"/>
          <ac:spMkLst>
            <pc:docMk/>
            <pc:sldMk cId="3729061039" sldId="283"/>
            <ac:spMk id="4" creationId="{E5100986-A469-6C70-C7DD-48A65C22CAA6}"/>
          </ac:spMkLst>
        </pc:spChg>
        <pc:spChg chg="add del mod">
          <ac:chgData name="Barfield, Michael A." userId="670ba32a-d262-47b6-bfca-47cbb89a7994" providerId="ADAL" clId="{D81B6336-4458-48D9-BF65-CED908BEDE77}" dt="2022-08-22T16:54:51.687" v="2938"/>
          <ac:spMkLst>
            <pc:docMk/>
            <pc:sldMk cId="3729061039" sldId="283"/>
            <ac:spMk id="6" creationId="{2167BEC1-66DD-01EE-A492-96ED9C26F0C6}"/>
          </ac:spMkLst>
        </pc:spChg>
        <pc:spChg chg="add del">
          <ac:chgData name="Barfield, Michael A." userId="670ba32a-d262-47b6-bfca-47cbb89a7994" providerId="ADAL" clId="{D81B6336-4458-48D9-BF65-CED908BEDE77}" dt="2022-08-22T16:54:34.833" v="2935" actId="478"/>
          <ac:spMkLst>
            <pc:docMk/>
            <pc:sldMk cId="3729061039" sldId="283"/>
            <ac:spMk id="8" creationId="{386E30A3-4058-088B-35BB-DA0020510170}"/>
          </ac:spMkLst>
        </pc:spChg>
      </pc:sldChg>
      <pc:sldChg chg="modSp new mod ord modClrScheme chgLayout">
        <pc:chgData name="Barfield, Michael A." userId="670ba32a-d262-47b6-bfca-47cbb89a7994" providerId="ADAL" clId="{D81B6336-4458-48D9-BF65-CED908BEDE77}" dt="2022-09-01T13:46:29.130" v="5672"/>
        <pc:sldMkLst>
          <pc:docMk/>
          <pc:sldMk cId="135290711" sldId="284"/>
        </pc:sldMkLst>
        <pc:spChg chg="mod">
          <ac:chgData name="Barfield, Michael A." userId="670ba32a-d262-47b6-bfca-47cbb89a7994" providerId="ADAL" clId="{D81B6336-4458-48D9-BF65-CED908BEDE77}" dt="2022-08-24T10:59:02.360" v="3731" actId="26606"/>
          <ac:spMkLst>
            <pc:docMk/>
            <pc:sldMk cId="135290711" sldId="284"/>
            <ac:spMk id="2" creationId="{2BB815E2-A402-4D14-C6FD-BF37D9926A10}"/>
          </ac:spMkLst>
        </pc:spChg>
        <pc:spChg chg="mod">
          <ac:chgData name="Barfield, Michael A." userId="670ba32a-d262-47b6-bfca-47cbb89a7994" providerId="ADAL" clId="{D81B6336-4458-48D9-BF65-CED908BEDE77}" dt="2022-08-24T10:59:54.904" v="3733" actId="27636"/>
          <ac:spMkLst>
            <pc:docMk/>
            <pc:sldMk cId="135290711" sldId="284"/>
            <ac:spMk id="3" creationId="{DA11C72B-D9EB-6DA4-4C05-29D489C9B46C}"/>
          </ac:spMkLst>
        </pc:spChg>
        <pc:spChg chg="mod">
          <ac:chgData name="Barfield, Michael A." userId="670ba32a-d262-47b6-bfca-47cbb89a7994" providerId="ADAL" clId="{D81B6336-4458-48D9-BF65-CED908BEDE77}" dt="2022-08-24T10:59:02.360" v="3731" actId="26606"/>
          <ac:spMkLst>
            <pc:docMk/>
            <pc:sldMk cId="135290711" sldId="284"/>
            <ac:spMk id="4" creationId="{A1297812-CE6C-87F6-7A3B-509311932B8F}"/>
          </ac:spMkLst>
        </pc:spChg>
      </pc:sldChg>
      <pc:sldChg chg="del">
        <pc:chgData name="Barfield, Michael A." userId="670ba32a-d262-47b6-bfca-47cbb89a7994" providerId="ADAL" clId="{D81B6336-4458-48D9-BF65-CED908BEDE77}" dt="2022-08-03T18:19:45.472" v="44" actId="47"/>
        <pc:sldMkLst>
          <pc:docMk/>
          <pc:sldMk cId="2310024434" sldId="284"/>
        </pc:sldMkLst>
      </pc:sldChg>
      <pc:sldChg chg="addSp delSp modSp new del mod">
        <pc:chgData name="Barfield, Michael A." userId="670ba32a-d262-47b6-bfca-47cbb89a7994" providerId="ADAL" clId="{D81B6336-4458-48D9-BF65-CED908BEDE77}" dt="2022-08-22T17:27:34.165" v="2972" actId="2696"/>
        <pc:sldMkLst>
          <pc:docMk/>
          <pc:sldMk cId="2668848150" sldId="284"/>
        </pc:sldMkLst>
        <pc:spChg chg="mod">
          <ac:chgData name="Barfield, Michael A." userId="670ba32a-d262-47b6-bfca-47cbb89a7994" providerId="ADAL" clId="{D81B6336-4458-48D9-BF65-CED908BEDE77}" dt="2022-08-22T17:25:39.394" v="2970" actId="1076"/>
          <ac:spMkLst>
            <pc:docMk/>
            <pc:sldMk cId="2668848150" sldId="284"/>
            <ac:spMk id="3" creationId="{72B03B5D-C0B2-C47C-9F23-D3603FFEB15E}"/>
          </ac:spMkLst>
        </pc:spChg>
        <pc:picChg chg="add del">
          <ac:chgData name="Barfield, Michael A." userId="670ba32a-d262-47b6-bfca-47cbb89a7994" providerId="ADAL" clId="{D81B6336-4458-48D9-BF65-CED908BEDE77}" dt="2022-08-22T17:25:26.679" v="2969"/>
          <ac:picMkLst>
            <pc:docMk/>
            <pc:sldMk cId="2668848150" sldId="284"/>
            <ac:picMk id="5" creationId="{18348EBC-5511-8CA3-CA5B-469417039B3F}"/>
          </ac:picMkLst>
        </pc:picChg>
      </pc:sldChg>
      <pc:sldChg chg="del">
        <pc:chgData name="Barfield, Michael A." userId="670ba32a-d262-47b6-bfca-47cbb89a7994" providerId="ADAL" clId="{D81B6336-4458-48D9-BF65-CED908BEDE77}" dt="2022-08-03T18:19:41.110" v="37" actId="47"/>
        <pc:sldMkLst>
          <pc:docMk/>
          <pc:sldMk cId="953010963" sldId="285"/>
        </pc:sldMkLst>
      </pc:sldChg>
      <pc:sldChg chg="addSp delSp modSp new del mod">
        <pc:chgData name="Barfield, Michael A." userId="670ba32a-d262-47b6-bfca-47cbb89a7994" providerId="ADAL" clId="{D81B6336-4458-48D9-BF65-CED908BEDE77}" dt="2022-08-22T17:27:24.704" v="2971" actId="2696"/>
        <pc:sldMkLst>
          <pc:docMk/>
          <pc:sldMk cId="1302735388" sldId="285"/>
        </pc:sldMkLst>
        <pc:spChg chg="add del">
          <ac:chgData name="Barfield, Michael A." userId="670ba32a-d262-47b6-bfca-47cbb89a7994" providerId="ADAL" clId="{D81B6336-4458-48D9-BF65-CED908BEDE77}" dt="2022-08-22T17:16:20.669" v="2956" actId="22"/>
          <ac:spMkLst>
            <pc:docMk/>
            <pc:sldMk cId="1302735388" sldId="285"/>
            <ac:spMk id="4" creationId="{C32380A4-54ED-3988-609F-0FC29F91E839}"/>
          </ac:spMkLst>
        </pc:spChg>
        <pc:spChg chg="add mod">
          <ac:chgData name="Barfield, Michael A." userId="670ba32a-d262-47b6-bfca-47cbb89a7994" providerId="ADAL" clId="{D81B6336-4458-48D9-BF65-CED908BEDE77}" dt="2022-08-22T17:17:02.155" v="2958" actId="14100"/>
          <ac:spMkLst>
            <pc:docMk/>
            <pc:sldMk cId="1302735388" sldId="285"/>
            <ac:spMk id="6" creationId="{46E620B4-E366-8EAC-0E8F-11701AE122AF}"/>
          </ac:spMkLst>
        </pc:spChg>
      </pc:sldChg>
      <pc:sldChg chg="modSp new mod ord">
        <pc:chgData name="Barfield, Michael A." userId="670ba32a-d262-47b6-bfca-47cbb89a7994" providerId="ADAL" clId="{D81B6336-4458-48D9-BF65-CED908BEDE77}" dt="2022-09-01T13:47:08.074" v="5674"/>
        <pc:sldMkLst>
          <pc:docMk/>
          <pc:sldMk cId="3064330634" sldId="285"/>
        </pc:sldMkLst>
        <pc:spChg chg="mod">
          <ac:chgData name="Barfield, Michael A." userId="670ba32a-d262-47b6-bfca-47cbb89a7994" providerId="ADAL" clId="{D81B6336-4458-48D9-BF65-CED908BEDE77}" dt="2022-08-24T11:00:18.874" v="3758" actId="20577"/>
          <ac:spMkLst>
            <pc:docMk/>
            <pc:sldMk cId="3064330634" sldId="285"/>
            <ac:spMk id="2" creationId="{6D484B58-97C0-5AA2-B28A-276EB1307345}"/>
          </ac:spMkLst>
        </pc:spChg>
        <pc:spChg chg="mod">
          <ac:chgData name="Barfield, Michael A." userId="670ba32a-d262-47b6-bfca-47cbb89a7994" providerId="ADAL" clId="{D81B6336-4458-48D9-BF65-CED908BEDE77}" dt="2022-08-24T11:55:43.300" v="3780" actId="20577"/>
          <ac:spMkLst>
            <pc:docMk/>
            <pc:sldMk cId="3064330634" sldId="285"/>
            <ac:spMk id="3" creationId="{C246C21F-CC57-669C-AC69-F9CEDA693B02}"/>
          </ac:spMkLst>
        </pc:spChg>
      </pc:sldChg>
      <pc:sldChg chg="del">
        <pc:chgData name="Barfield, Michael A." userId="670ba32a-d262-47b6-bfca-47cbb89a7994" providerId="ADAL" clId="{D81B6336-4458-48D9-BF65-CED908BEDE77}" dt="2022-08-03T18:19:47.085" v="46" actId="47"/>
        <pc:sldMkLst>
          <pc:docMk/>
          <pc:sldMk cId="762937536" sldId="286"/>
        </pc:sldMkLst>
      </pc:sldChg>
      <pc:sldChg chg="addSp delSp modSp new mod modClrScheme chgLayout modNotesTx">
        <pc:chgData name="Barfield, Michael A." userId="670ba32a-d262-47b6-bfca-47cbb89a7994" providerId="ADAL" clId="{D81B6336-4458-48D9-BF65-CED908BEDE77}" dt="2022-08-23T18:29:54.266" v="3313"/>
        <pc:sldMkLst>
          <pc:docMk/>
          <pc:sldMk cId="859901536" sldId="286"/>
        </pc:sldMkLst>
        <pc:spChg chg="mod">
          <ac:chgData name="Barfield, Michael A." userId="670ba32a-d262-47b6-bfca-47cbb89a7994" providerId="ADAL" clId="{D81B6336-4458-48D9-BF65-CED908BEDE77}" dt="2022-08-23T18:06:49.880" v="3183" actId="26606"/>
          <ac:spMkLst>
            <pc:docMk/>
            <pc:sldMk cId="859901536" sldId="286"/>
            <ac:spMk id="2" creationId="{7FC279A2-77A3-B153-313F-FA38D5EEA979}"/>
          </ac:spMkLst>
        </pc:spChg>
        <pc:spChg chg="mod ord">
          <ac:chgData name="Barfield, Michael A." userId="670ba32a-d262-47b6-bfca-47cbb89a7994" providerId="ADAL" clId="{D81B6336-4458-48D9-BF65-CED908BEDE77}" dt="2022-08-23T18:06:49.880" v="3183" actId="26606"/>
          <ac:spMkLst>
            <pc:docMk/>
            <pc:sldMk cId="859901536" sldId="286"/>
            <ac:spMk id="3" creationId="{A6F2755F-71C5-915C-EC93-BF9C598EEACE}"/>
          </ac:spMkLst>
        </pc:spChg>
        <pc:spChg chg="add del">
          <ac:chgData name="Barfield, Michael A." userId="670ba32a-d262-47b6-bfca-47cbb89a7994" providerId="ADAL" clId="{D81B6336-4458-48D9-BF65-CED908BEDE77}" dt="2022-08-23T16:56:50.737" v="3170" actId="22"/>
          <ac:spMkLst>
            <pc:docMk/>
            <pc:sldMk cId="859901536" sldId="286"/>
            <ac:spMk id="5" creationId="{6A5F6995-C6A9-45A9-2269-0CBB28BE8E04}"/>
          </ac:spMkLst>
        </pc:spChg>
        <pc:spChg chg="add del">
          <ac:chgData name="Barfield, Michael A." userId="670ba32a-d262-47b6-bfca-47cbb89a7994" providerId="ADAL" clId="{D81B6336-4458-48D9-BF65-CED908BEDE77}" dt="2022-08-23T16:57:24.356" v="3172" actId="22"/>
          <ac:spMkLst>
            <pc:docMk/>
            <pc:sldMk cId="859901536" sldId="286"/>
            <ac:spMk id="7" creationId="{B623BF05-913B-08F8-CBC0-83C0C26B120C}"/>
          </ac:spMkLst>
        </pc:spChg>
        <pc:picChg chg="add mod">
          <ac:chgData name="Barfield, Michael A." userId="670ba32a-d262-47b6-bfca-47cbb89a7994" providerId="ADAL" clId="{D81B6336-4458-48D9-BF65-CED908BEDE77}" dt="2022-08-23T18:07:11.953" v="3186" actId="14100"/>
          <ac:picMkLst>
            <pc:docMk/>
            <pc:sldMk cId="859901536" sldId="286"/>
            <ac:picMk id="5" creationId="{7C6ECC23-B4EE-9484-162C-8E3E7614F7EF}"/>
          </ac:picMkLst>
        </pc:picChg>
      </pc:sldChg>
      <pc:sldChg chg="addSp new del mod">
        <pc:chgData name="Barfield, Michael A." userId="670ba32a-d262-47b6-bfca-47cbb89a7994" providerId="ADAL" clId="{D81B6336-4458-48D9-BF65-CED908BEDE77}" dt="2022-08-22T17:24:45.335" v="2966" actId="2696"/>
        <pc:sldMkLst>
          <pc:docMk/>
          <pc:sldMk cId="3311882496" sldId="286"/>
        </pc:sldMkLst>
        <pc:spChg chg="add">
          <ac:chgData name="Barfield, Michael A." userId="670ba32a-d262-47b6-bfca-47cbb89a7994" providerId="ADAL" clId="{D81B6336-4458-48D9-BF65-CED908BEDE77}" dt="2022-08-22T17:19:36.676" v="2961" actId="22"/>
          <ac:spMkLst>
            <pc:docMk/>
            <pc:sldMk cId="3311882496" sldId="286"/>
            <ac:spMk id="4" creationId="{68E16102-675E-8BD9-1D44-9F84AE97F355}"/>
          </ac:spMkLst>
        </pc:spChg>
      </pc:sldChg>
      <pc:sldChg chg="new del">
        <pc:chgData name="Barfield, Michael A." userId="670ba32a-d262-47b6-bfca-47cbb89a7994" providerId="ADAL" clId="{D81B6336-4458-48D9-BF65-CED908BEDE77}" dt="2022-08-24T12:00:03.083" v="3794" actId="680"/>
        <pc:sldMkLst>
          <pc:docMk/>
          <pc:sldMk cId="662760620" sldId="287"/>
        </pc:sldMkLst>
      </pc:sldChg>
      <pc:sldChg chg="del">
        <pc:chgData name="Barfield, Michael A." userId="670ba32a-d262-47b6-bfca-47cbb89a7994" providerId="ADAL" clId="{D81B6336-4458-48D9-BF65-CED908BEDE77}" dt="2022-08-03T18:19:45.464" v="43" actId="47"/>
        <pc:sldMkLst>
          <pc:docMk/>
          <pc:sldMk cId="1285275805" sldId="287"/>
        </pc:sldMkLst>
      </pc:sldChg>
      <pc:sldChg chg="addSp delSp modSp new del mod modClrScheme chgLayout">
        <pc:chgData name="Barfield, Michael A." userId="670ba32a-d262-47b6-bfca-47cbb89a7994" providerId="ADAL" clId="{D81B6336-4458-48D9-BF65-CED908BEDE77}" dt="2022-08-24T10:55:33.670" v="3634" actId="2696"/>
        <pc:sldMkLst>
          <pc:docMk/>
          <pc:sldMk cId="1302821947" sldId="287"/>
        </pc:sldMkLst>
        <pc:spChg chg="del">
          <ac:chgData name="Barfield, Michael A." userId="670ba32a-d262-47b6-bfca-47cbb89a7994" providerId="ADAL" clId="{D81B6336-4458-48D9-BF65-CED908BEDE77}" dt="2022-08-23T18:21:44.579" v="3311" actId="26606"/>
          <ac:spMkLst>
            <pc:docMk/>
            <pc:sldMk cId="1302821947" sldId="287"/>
            <ac:spMk id="2" creationId="{BD7A9DD9-539C-394A-0555-F55BEF439C7C}"/>
          </ac:spMkLst>
        </pc:spChg>
        <pc:spChg chg="mod">
          <ac:chgData name="Barfield, Michael A." userId="670ba32a-d262-47b6-bfca-47cbb89a7994" providerId="ADAL" clId="{D81B6336-4458-48D9-BF65-CED908BEDE77}" dt="2022-08-23T18:23:02.565" v="3312" actId="21"/>
          <ac:spMkLst>
            <pc:docMk/>
            <pc:sldMk cId="1302821947" sldId="287"/>
            <ac:spMk id="3" creationId="{211EDD5A-61FE-EE8F-8D71-E4767D66CA8E}"/>
          </ac:spMkLst>
        </pc:spChg>
        <pc:spChg chg="mod">
          <ac:chgData name="Barfield, Michael A." userId="670ba32a-d262-47b6-bfca-47cbb89a7994" providerId="ADAL" clId="{D81B6336-4458-48D9-BF65-CED908BEDE77}" dt="2022-08-23T18:21:44.579" v="3311" actId="26606"/>
          <ac:spMkLst>
            <pc:docMk/>
            <pc:sldMk cId="1302821947" sldId="287"/>
            <ac:spMk id="4" creationId="{B72277C6-9AD3-E2FF-651A-8EDDACC7CD5D}"/>
          </ac:spMkLst>
        </pc:spChg>
        <pc:spChg chg="add mod">
          <ac:chgData name="Barfield, Michael A." userId="670ba32a-d262-47b6-bfca-47cbb89a7994" providerId="ADAL" clId="{D81B6336-4458-48D9-BF65-CED908BEDE77}" dt="2022-08-23T18:21:44.579" v="3311" actId="26606"/>
          <ac:spMkLst>
            <pc:docMk/>
            <pc:sldMk cId="1302821947" sldId="287"/>
            <ac:spMk id="9" creationId="{CE64E345-6F66-7CED-4176-B68B1580F762}"/>
          </ac:spMkLst>
        </pc:spChg>
      </pc:sldChg>
      <pc:sldChg chg="modSp new del mod modNotesTx">
        <pc:chgData name="Barfield, Michael A." userId="670ba32a-d262-47b6-bfca-47cbb89a7994" providerId="ADAL" clId="{D81B6336-4458-48D9-BF65-CED908BEDE77}" dt="2022-08-24T12:13:20.736" v="4000" actId="2696"/>
        <pc:sldMkLst>
          <pc:docMk/>
          <pc:sldMk cId="2023550688" sldId="287"/>
        </pc:sldMkLst>
        <pc:spChg chg="mod">
          <ac:chgData name="Barfield, Michael A." userId="670ba32a-d262-47b6-bfca-47cbb89a7994" providerId="ADAL" clId="{D81B6336-4458-48D9-BF65-CED908BEDE77}" dt="2022-08-24T12:07:22.192" v="3902" actId="121"/>
          <ac:spMkLst>
            <pc:docMk/>
            <pc:sldMk cId="2023550688" sldId="287"/>
            <ac:spMk id="3" creationId="{05394126-8A6D-8DA7-B2BC-8EF4853815E5}"/>
          </ac:spMkLst>
        </pc:spChg>
      </pc:sldChg>
      <pc:sldChg chg="new del">
        <pc:chgData name="Barfield, Michael A." userId="670ba32a-d262-47b6-bfca-47cbb89a7994" providerId="ADAL" clId="{D81B6336-4458-48D9-BF65-CED908BEDE77}" dt="2022-08-24T12:00:26.264" v="3796" actId="680"/>
        <pc:sldMkLst>
          <pc:docMk/>
          <pc:sldMk cId="3065421153" sldId="287"/>
        </pc:sldMkLst>
      </pc:sldChg>
      <pc:sldChg chg="new del">
        <pc:chgData name="Barfield, Michael A." userId="670ba32a-d262-47b6-bfca-47cbb89a7994" providerId="ADAL" clId="{D81B6336-4458-48D9-BF65-CED908BEDE77}" dt="2022-08-24T12:01:00.199" v="3798" actId="680"/>
        <pc:sldMkLst>
          <pc:docMk/>
          <pc:sldMk cId="4139271158" sldId="287"/>
        </pc:sldMkLst>
      </pc:sldChg>
      <pc:sldChg chg="addSp modSp new del mod modClrScheme chgLayout modNotesTx">
        <pc:chgData name="Barfield, Michael A." userId="670ba32a-d262-47b6-bfca-47cbb89a7994" providerId="ADAL" clId="{D81B6336-4458-48D9-BF65-CED908BEDE77}" dt="2022-08-24T12:47:18.532" v="4485" actId="2696"/>
        <pc:sldMkLst>
          <pc:docMk/>
          <pc:sldMk cId="268697050" sldId="288"/>
        </pc:sldMkLst>
        <pc:spChg chg="mod ord modVis">
          <ac:chgData name="Barfield, Michael A." userId="670ba32a-d262-47b6-bfca-47cbb89a7994" providerId="ADAL" clId="{D81B6336-4458-48D9-BF65-CED908BEDE77}" dt="2022-08-24T12:12:52.781" v="3999" actId="26606"/>
          <ac:spMkLst>
            <pc:docMk/>
            <pc:sldMk cId="268697050" sldId="288"/>
            <ac:spMk id="2" creationId="{24EAAF57-8C5E-75C2-63D7-60E0F52CC93A}"/>
          </ac:spMkLst>
        </pc:spChg>
        <pc:picChg chg="add mod">
          <ac:chgData name="Barfield, Michael A." userId="670ba32a-d262-47b6-bfca-47cbb89a7994" providerId="ADAL" clId="{D81B6336-4458-48D9-BF65-CED908BEDE77}" dt="2022-08-24T12:12:52.781" v="3999" actId="26606"/>
          <ac:picMkLst>
            <pc:docMk/>
            <pc:sldMk cId="268697050" sldId="288"/>
            <ac:picMk id="4" creationId="{B593ACE8-0A55-9777-7584-AE00607D234A}"/>
          </ac:picMkLst>
        </pc:picChg>
      </pc:sldChg>
      <pc:sldChg chg="addSp delSp modSp new del mod ord">
        <pc:chgData name="Barfield, Michael A." userId="670ba32a-d262-47b6-bfca-47cbb89a7994" providerId="ADAL" clId="{D81B6336-4458-48D9-BF65-CED908BEDE77}" dt="2022-09-01T13:44:22.994" v="5670" actId="2696"/>
        <pc:sldMkLst>
          <pc:docMk/>
          <pc:sldMk cId="2826021375" sldId="289"/>
        </pc:sldMkLst>
        <pc:spChg chg="del">
          <ac:chgData name="Barfield, Michael A." userId="670ba32a-d262-47b6-bfca-47cbb89a7994" providerId="ADAL" clId="{D81B6336-4458-48D9-BF65-CED908BEDE77}" dt="2022-08-24T12:17:30.644" v="4079" actId="26606"/>
          <ac:spMkLst>
            <pc:docMk/>
            <pc:sldMk cId="2826021375" sldId="289"/>
            <ac:spMk id="2" creationId="{E84BAC88-5594-A352-6388-0774A663A401}"/>
          </ac:spMkLst>
        </pc:spChg>
        <pc:spChg chg="del">
          <ac:chgData name="Barfield, Michael A." userId="670ba32a-d262-47b6-bfca-47cbb89a7994" providerId="ADAL" clId="{D81B6336-4458-48D9-BF65-CED908BEDE77}" dt="2022-08-24T12:17:24.572" v="4078" actId="22"/>
          <ac:spMkLst>
            <pc:docMk/>
            <pc:sldMk cId="2826021375" sldId="289"/>
            <ac:spMk id="3" creationId="{3D50F9DE-B662-A307-9426-0CEBD27161D3}"/>
          </ac:spMkLst>
        </pc:spChg>
        <pc:spChg chg="mod modVis">
          <ac:chgData name="Barfield, Michael A." userId="670ba32a-d262-47b6-bfca-47cbb89a7994" providerId="ADAL" clId="{D81B6336-4458-48D9-BF65-CED908BEDE77}" dt="2022-08-24T12:17:30.644" v="4079" actId="26606"/>
          <ac:spMkLst>
            <pc:docMk/>
            <pc:sldMk cId="2826021375" sldId="289"/>
            <ac:spMk id="4" creationId="{46085D5E-B021-1007-B665-C64FF85789D0}"/>
          </ac:spMkLst>
        </pc:spChg>
        <pc:picChg chg="add mod ord">
          <ac:chgData name="Barfield, Michael A." userId="670ba32a-d262-47b6-bfca-47cbb89a7994" providerId="ADAL" clId="{D81B6336-4458-48D9-BF65-CED908BEDE77}" dt="2022-08-24T12:18:00.759" v="4085" actId="14100"/>
          <ac:picMkLst>
            <pc:docMk/>
            <pc:sldMk cId="2826021375" sldId="289"/>
            <ac:picMk id="6" creationId="{DF379527-6C60-B225-35AE-B667A350A299}"/>
          </ac:picMkLst>
        </pc:picChg>
      </pc:sldChg>
      <pc:sldChg chg="addSp modSp new mod modClrScheme chgLayout modNotesTx">
        <pc:chgData name="Barfield, Michael A." userId="670ba32a-d262-47b6-bfca-47cbb89a7994" providerId="ADAL" clId="{D81B6336-4458-48D9-BF65-CED908BEDE77}" dt="2022-08-24T12:30:52.239" v="4187" actId="20577"/>
        <pc:sldMkLst>
          <pc:docMk/>
          <pc:sldMk cId="403157748" sldId="290"/>
        </pc:sldMkLst>
        <pc:spChg chg="mod ord modVis">
          <ac:chgData name="Barfield, Michael A." userId="670ba32a-d262-47b6-bfca-47cbb89a7994" providerId="ADAL" clId="{D81B6336-4458-48D9-BF65-CED908BEDE77}" dt="2022-08-24T12:29:52.100" v="4091" actId="26606"/>
          <ac:spMkLst>
            <pc:docMk/>
            <pc:sldMk cId="403157748" sldId="290"/>
            <ac:spMk id="2" creationId="{2969F37E-ED51-F538-85BC-05BE6E25A5E9}"/>
          </ac:spMkLst>
        </pc:spChg>
        <pc:picChg chg="add mod">
          <ac:chgData name="Barfield, Michael A." userId="670ba32a-d262-47b6-bfca-47cbb89a7994" providerId="ADAL" clId="{D81B6336-4458-48D9-BF65-CED908BEDE77}" dt="2022-08-24T12:29:52.100" v="4091" actId="26606"/>
          <ac:picMkLst>
            <pc:docMk/>
            <pc:sldMk cId="403157748" sldId="290"/>
            <ac:picMk id="3" creationId="{02F62FC8-F295-3B1C-0116-A332BF0AC453}"/>
          </ac:picMkLst>
        </pc:picChg>
      </pc:sldChg>
      <pc:sldChg chg="add del setBg modNotes">
        <pc:chgData name="Barfield, Michael A." userId="670ba32a-d262-47b6-bfca-47cbb89a7994" providerId="ADAL" clId="{D81B6336-4458-48D9-BF65-CED908BEDE77}" dt="2022-08-19T12:17:42.462" v="1681"/>
        <pc:sldMkLst>
          <pc:docMk/>
          <pc:sldMk cId="544177238" sldId="291"/>
        </pc:sldMkLst>
      </pc:sldChg>
      <pc:sldChg chg="new del">
        <pc:chgData name="Barfield, Michael A." userId="670ba32a-d262-47b6-bfca-47cbb89a7994" providerId="ADAL" clId="{D81B6336-4458-48D9-BF65-CED908BEDE77}" dt="2022-08-24T12:37:26.986" v="4189" actId="680"/>
        <pc:sldMkLst>
          <pc:docMk/>
          <pc:sldMk cId="636588009" sldId="291"/>
        </pc:sldMkLst>
      </pc:sldChg>
      <pc:sldChg chg="addSp delSp modSp new mod modClrScheme chgLayout">
        <pc:chgData name="Barfield, Michael A." userId="670ba32a-d262-47b6-bfca-47cbb89a7994" providerId="ADAL" clId="{D81B6336-4458-48D9-BF65-CED908BEDE77}" dt="2022-08-24T14:53:50.115" v="4488" actId="20577"/>
        <pc:sldMkLst>
          <pc:docMk/>
          <pc:sldMk cId="766587939" sldId="291"/>
        </pc:sldMkLst>
        <pc:spChg chg="mod ord">
          <ac:chgData name="Barfield, Michael A." userId="670ba32a-d262-47b6-bfca-47cbb89a7994" providerId="ADAL" clId="{D81B6336-4458-48D9-BF65-CED908BEDE77}" dt="2022-08-24T12:47:07.359" v="4484" actId="26606"/>
          <ac:spMkLst>
            <pc:docMk/>
            <pc:sldMk cId="766587939" sldId="291"/>
            <ac:spMk id="2" creationId="{D0A8B111-AE6A-FE24-F2F4-E5A937B7B6B8}"/>
          </ac:spMkLst>
        </pc:spChg>
        <pc:spChg chg="add del mod">
          <ac:chgData name="Barfield, Michael A." userId="670ba32a-d262-47b6-bfca-47cbb89a7994" providerId="ADAL" clId="{D81B6336-4458-48D9-BF65-CED908BEDE77}" dt="2022-08-24T12:40:41.480" v="4352" actId="26606"/>
          <ac:spMkLst>
            <pc:docMk/>
            <pc:sldMk cId="766587939" sldId="291"/>
            <ac:spMk id="8" creationId="{CC1730F9-7EE0-15D6-7223-817EF3C904F7}"/>
          </ac:spMkLst>
        </pc:spChg>
        <pc:spChg chg="add mod ord">
          <ac:chgData name="Barfield, Michael A." userId="670ba32a-d262-47b6-bfca-47cbb89a7994" providerId="ADAL" clId="{D81B6336-4458-48D9-BF65-CED908BEDE77}" dt="2022-08-24T14:53:50.115" v="4488" actId="20577"/>
          <ac:spMkLst>
            <pc:docMk/>
            <pc:sldMk cId="766587939" sldId="291"/>
            <ac:spMk id="10" creationId="{F4795AAB-03DD-E2F6-800C-453F1A43F71A}"/>
          </ac:spMkLst>
        </pc:spChg>
        <pc:spChg chg="add del mod">
          <ac:chgData name="Barfield, Michael A." userId="670ba32a-d262-47b6-bfca-47cbb89a7994" providerId="ADAL" clId="{D81B6336-4458-48D9-BF65-CED908BEDE77}" dt="2022-08-24T12:40:41.473" v="4351" actId="26606"/>
          <ac:spMkLst>
            <pc:docMk/>
            <pc:sldMk cId="766587939" sldId="291"/>
            <ac:spMk id="15" creationId="{B7770940-BEF1-AB0D-40C3-410E50E3165A}"/>
          </ac:spMkLst>
        </pc:spChg>
        <pc:spChg chg="add del mod">
          <ac:chgData name="Barfield, Michael A." userId="670ba32a-d262-47b6-bfca-47cbb89a7994" providerId="ADAL" clId="{D81B6336-4458-48D9-BF65-CED908BEDE77}" dt="2022-08-24T12:42:38.762" v="4422" actId="26606"/>
          <ac:spMkLst>
            <pc:docMk/>
            <pc:sldMk cId="766587939" sldId="291"/>
            <ac:spMk id="17" creationId="{742AEFAB-CEFA-1BE0-C1CB-25E50D6DAA71}"/>
          </ac:spMkLst>
        </pc:spChg>
        <pc:spChg chg="add del mod">
          <ac:chgData name="Barfield, Michael A." userId="670ba32a-d262-47b6-bfca-47cbb89a7994" providerId="ADAL" clId="{D81B6336-4458-48D9-BF65-CED908BEDE77}" dt="2022-08-24T12:42:38.762" v="4422" actId="26606"/>
          <ac:spMkLst>
            <pc:docMk/>
            <pc:sldMk cId="766587939" sldId="291"/>
            <ac:spMk id="18" creationId="{64904F41-5B2A-832C-9457-10BC43B4873D}"/>
          </ac:spMkLst>
        </pc:spChg>
        <pc:spChg chg="add del mod">
          <ac:chgData name="Barfield, Michael A." userId="670ba32a-d262-47b6-bfca-47cbb89a7994" providerId="ADAL" clId="{D81B6336-4458-48D9-BF65-CED908BEDE77}" dt="2022-08-24T12:42:38.762" v="4422" actId="26606"/>
          <ac:spMkLst>
            <pc:docMk/>
            <pc:sldMk cId="766587939" sldId="291"/>
            <ac:spMk id="19" creationId="{75E7CDE7-F5C3-4DA5-A403-135A1F3E77EA}"/>
          </ac:spMkLst>
        </pc:spChg>
        <pc:spChg chg="add mod">
          <ac:chgData name="Barfield, Michael A." userId="670ba32a-d262-47b6-bfca-47cbb89a7994" providerId="ADAL" clId="{D81B6336-4458-48D9-BF65-CED908BEDE77}" dt="2022-08-24T12:47:07.359" v="4484" actId="26606"/>
          <ac:spMkLst>
            <pc:docMk/>
            <pc:sldMk cId="766587939" sldId="291"/>
            <ac:spMk id="24" creationId="{6F735ABB-21F6-305D-D64A-A9E794D4E679}"/>
          </ac:spMkLst>
        </pc:spChg>
        <pc:picChg chg="add mod ord">
          <ac:chgData name="Barfield, Michael A." userId="670ba32a-d262-47b6-bfca-47cbb89a7994" providerId="ADAL" clId="{D81B6336-4458-48D9-BF65-CED908BEDE77}" dt="2022-08-24T12:47:07.359" v="4484" actId="26606"/>
          <ac:picMkLst>
            <pc:docMk/>
            <pc:sldMk cId="766587939" sldId="291"/>
            <ac:picMk id="3" creationId="{E59D562A-6EA6-3E01-910D-026365F62A45}"/>
          </ac:picMkLst>
        </pc:picChg>
      </pc:sldChg>
      <pc:sldChg chg="addSp delSp modSp new mod">
        <pc:chgData name="Barfield, Michael A." userId="670ba32a-d262-47b6-bfca-47cbb89a7994" providerId="ADAL" clId="{D81B6336-4458-48D9-BF65-CED908BEDE77}" dt="2022-08-24T17:50:32.160" v="4518" actId="26606"/>
        <pc:sldMkLst>
          <pc:docMk/>
          <pc:sldMk cId="3333172487" sldId="292"/>
        </pc:sldMkLst>
        <pc:spChg chg="del">
          <ac:chgData name="Barfield, Michael A." userId="670ba32a-d262-47b6-bfca-47cbb89a7994" providerId="ADAL" clId="{D81B6336-4458-48D9-BF65-CED908BEDE77}" dt="2022-08-24T17:50:32.160" v="4518" actId="26606"/>
          <ac:spMkLst>
            <pc:docMk/>
            <pc:sldMk cId="3333172487" sldId="292"/>
            <ac:spMk id="2" creationId="{A5B37447-3AF0-D166-069D-2DA12BE4F554}"/>
          </ac:spMkLst>
        </pc:spChg>
        <pc:spChg chg="del mod">
          <ac:chgData name="Barfield, Michael A." userId="670ba32a-d262-47b6-bfca-47cbb89a7994" providerId="ADAL" clId="{D81B6336-4458-48D9-BF65-CED908BEDE77}" dt="2022-08-24T17:50:27.041" v="4517" actId="22"/>
          <ac:spMkLst>
            <pc:docMk/>
            <pc:sldMk cId="3333172487" sldId="292"/>
            <ac:spMk id="3" creationId="{E9DAC537-77B8-28C2-C63F-185A818A952B}"/>
          </ac:spMkLst>
        </pc:spChg>
        <pc:spChg chg="mod modVis">
          <ac:chgData name="Barfield, Michael A." userId="670ba32a-d262-47b6-bfca-47cbb89a7994" providerId="ADAL" clId="{D81B6336-4458-48D9-BF65-CED908BEDE77}" dt="2022-08-24T17:50:32.160" v="4518" actId="26606"/>
          <ac:spMkLst>
            <pc:docMk/>
            <pc:sldMk cId="3333172487" sldId="292"/>
            <ac:spMk id="4" creationId="{284B2471-2392-61EB-35BE-8F28D9E71703}"/>
          </ac:spMkLst>
        </pc:spChg>
        <pc:picChg chg="add mod ord">
          <ac:chgData name="Barfield, Michael A." userId="670ba32a-d262-47b6-bfca-47cbb89a7994" providerId="ADAL" clId="{D81B6336-4458-48D9-BF65-CED908BEDE77}" dt="2022-08-24T17:50:32.160" v="4518" actId="26606"/>
          <ac:picMkLst>
            <pc:docMk/>
            <pc:sldMk cId="3333172487" sldId="292"/>
            <ac:picMk id="6" creationId="{1D6D9983-9A47-16F5-9D7E-5017CC635175}"/>
          </ac:picMkLst>
        </pc:picChg>
      </pc:sldChg>
      <pc:sldChg chg="addSp modSp new mod ord modClrScheme chgLayout">
        <pc:chgData name="Barfield, Michael A." userId="670ba32a-d262-47b6-bfca-47cbb89a7994" providerId="ADAL" clId="{D81B6336-4458-48D9-BF65-CED908BEDE77}" dt="2022-09-01T11:26:15.586" v="5088" actId="20577"/>
        <pc:sldMkLst>
          <pc:docMk/>
          <pc:sldMk cId="437325218" sldId="293"/>
        </pc:sldMkLst>
        <pc:spChg chg="mod ord">
          <ac:chgData name="Barfield, Michael A." userId="670ba32a-d262-47b6-bfca-47cbb89a7994" providerId="ADAL" clId="{D81B6336-4458-48D9-BF65-CED908BEDE77}" dt="2022-08-31T13:05:31.619" v="4521" actId="26606"/>
          <ac:spMkLst>
            <pc:docMk/>
            <pc:sldMk cId="437325218" sldId="293"/>
            <ac:spMk id="2" creationId="{70B2F4E5-CF86-79A6-E6CC-9F876DA01F5F}"/>
          </ac:spMkLst>
        </pc:spChg>
        <pc:spChg chg="add mod">
          <ac:chgData name="Barfield, Michael A." userId="670ba32a-d262-47b6-bfca-47cbb89a7994" providerId="ADAL" clId="{D81B6336-4458-48D9-BF65-CED908BEDE77}" dt="2022-09-01T11:26:15.586" v="5088" actId="20577"/>
          <ac:spMkLst>
            <pc:docMk/>
            <pc:sldMk cId="437325218" sldId="293"/>
            <ac:spMk id="4" creationId="{92804E79-B054-7851-EEB8-3DCB0222BC75}"/>
          </ac:spMkLst>
        </pc:spChg>
        <pc:spChg chg="add mod">
          <ac:chgData name="Barfield, Michael A." userId="670ba32a-d262-47b6-bfca-47cbb89a7994" providerId="ADAL" clId="{D81B6336-4458-48D9-BF65-CED908BEDE77}" dt="2022-08-31T13:05:52.257" v="4523"/>
          <ac:spMkLst>
            <pc:docMk/>
            <pc:sldMk cId="437325218" sldId="293"/>
            <ac:spMk id="9" creationId="{C3AD96AA-012F-20C0-48E9-718148CB9AD7}"/>
          </ac:spMkLst>
        </pc:spChg>
      </pc:sldChg>
      <pc:sldChg chg="modSp new mod ord modClrScheme chgLayout">
        <pc:chgData name="Barfield, Michael A." userId="670ba32a-d262-47b6-bfca-47cbb89a7994" providerId="ADAL" clId="{D81B6336-4458-48D9-BF65-CED908BEDE77}" dt="2022-08-31T17:51:03.460" v="5048"/>
        <pc:sldMkLst>
          <pc:docMk/>
          <pc:sldMk cId="3493478814" sldId="294"/>
        </pc:sldMkLst>
        <pc:spChg chg="mod">
          <ac:chgData name="Barfield, Michael A." userId="670ba32a-d262-47b6-bfca-47cbb89a7994" providerId="ADAL" clId="{D81B6336-4458-48D9-BF65-CED908BEDE77}" dt="2022-08-31T13:12:49.013" v="4564" actId="26606"/>
          <ac:spMkLst>
            <pc:docMk/>
            <pc:sldMk cId="3493478814" sldId="294"/>
            <ac:spMk id="2" creationId="{4F986E40-8070-8C92-423B-44E3D4337236}"/>
          </ac:spMkLst>
        </pc:spChg>
        <pc:spChg chg="mod">
          <ac:chgData name="Barfield, Michael A." userId="670ba32a-d262-47b6-bfca-47cbb89a7994" providerId="ADAL" clId="{D81B6336-4458-48D9-BF65-CED908BEDE77}" dt="2022-08-31T13:12:54.511" v="4565" actId="20577"/>
          <ac:spMkLst>
            <pc:docMk/>
            <pc:sldMk cId="3493478814" sldId="294"/>
            <ac:spMk id="3" creationId="{A19E564C-AA18-D147-983B-BAB8AC1AC493}"/>
          </ac:spMkLst>
        </pc:spChg>
        <pc:spChg chg="mod">
          <ac:chgData name="Barfield, Michael A." userId="670ba32a-d262-47b6-bfca-47cbb89a7994" providerId="ADAL" clId="{D81B6336-4458-48D9-BF65-CED908BEDE77}" dt="2022-08-31T13:12:49.013" v="4564" actId="26606"/>
          <ac:spMkLst>
            <pc:docMk/>
            <pc:sldMk cId="3493478814" sldId="294"/>
            <ac:spMk id="4" creationId="{64BA969E-44E2-8EC2-E345-8435D683E6E8}"/>
          </ac:spMkLst>
        </pc:spChg>
      </pc:sldChg>
      <pc:sldChg chg="modSp new del mod">
        <pc:chgData name="Barfield, Michael A." userId="670ba32a-d262-47b6-bfca-47cbb89a7994" providerId="ADAL" clId="{D81B6336-4458-48D9-BF65-CED908BEDE77}" dt="2022-08-31T16:31:11.418" v="4614" actId="2696"/>
        <pc:sldMkLst>
          <pc:docMk/>
          <pc:sldMk cId="1822995719" sldId="295"/>
        </pc:sldMkLst>
        <pc:spChg chg="mod">
          <ac:chgData name="Barfield, Michael A." userId="670ba32a-d262-47b6-bfca-47cbb89a7994" providerId="ADAL" clId="{D81B6336-4458-48D9-BF65-CED908BEDE77}" dt="2022-08-31T16:31:00.233" v="4613"/>
          <ac:spMkLst>
            <pc:docMk/>
            <pc:sldMk cId="1822995719" sldId="295"/>
            <ac:spMk id="3" creationId="{9B43EC78-DA3D-EAC1-1CA7-67BAB6D2A845}"/>
          </ac:spMkLst>
        </pc:spChg>
      </pc:sldChg>
      <pc:sldChg chg="addSp modSp new mod">
        <pc:chgData name="Barfield, Michael A." userId="670ba32a-d262-47b6-bfca-47cbb89a7994" providerId="ADAL" clId="{D81B6336-4458-48D9-BF65-CED908BEDE77}" dt="2022-08-31T13:29:56.465" v="4610" actId="113"/>
        <pc:sldMkLst>
          <pc:docMk/>
          <pc:sldMk cId="1613936287" sldId="296"/>
        </pc:sldMkLst>
        <pc:spChg chg="mod">
          <ac:chgData name="Barfield, Michael A." userId="670ba32a-d262-47b6-bfca-47cbb89a7994" providerId="ADAL" clId="{D81B6336-4458-48D9-BF65-CED908BEDE77}" dt="2022-08-31T13:22:10.751" v="4576"/>
          <ac:spMkLst>
            <pc:docMk/>
            <pc:sldMk cId="1613936287" sldId="296"/>
            <ac:spMk id="2" creationId="{0D8127AE-B849-3129-306D-CA1E3F98A67C}"/>
          </ac:spMkLst>
        </pc:spChg>
        <pc:spChg chg="mod">
          <ac:chgData name="Barfield, Michael A." userId="670ba32a-d262-47b6-bfca-47cbb89a7994" providerId="ADAL" clId="{D81B6336-4458-48D9-BF65-CED908BEDE77}" dt="2022-08-31T13:29:56.465" v="4610" actId="113"/>
          <ac:spMkLst>
            <pc:docMk/>
            <pc:sldMk cId="1613936287" sldId="296"/>
            <ac:spMk id="3" creationId="{FAAFEA86-B594-14BC-3935-82DED36156FA}"/>
          </ac:spMkLst>
        </pc:spChg>
        <pc:picChg chg="add mod">
          <ac:chgData name="Barfield, Michael A." userId="670ba32a-d262-47b6-bfca-47cbb89a7994" providerId="ADAL" clId="{D81B6336-4458-48D9-BF65-CED908BEDE77}" dt="2022-08-31T13:26:14.389" v="4596" actId="14100"/>
          <ac:picMkLst>
            <pc:docMk/>
            <pc:sldMk cId="1613936287" sldId="296"/>
            <ac:picMk id="5" creationId="{A4D3FFDF-A29A-5D2D-FB0E-208C397788E4}"/>
          </ac:picMkLst>
        </pc:picChg>
      </pc:sldChg>
      <pc:sldChg chg="addSp delSp modSp new del mod">
        <pc:chgData name="Barfield, Michael A." userId="670ba32a-d262-47b6-bfca-47cbb89a7994" providerId="ADAL" clId="{D81B6336-4458-48D9-BF65-CED908BEDE77}" dt="2022-09-01T11:32:30.803" v="5106" actId="2696"/>
        <pc:sldMkLst>
          <pc:docMk/>
          <pc:sldMk cId="1836921384" sldId="297"/>
        </pc:sldMkLst>
        <pc:spChg chg="del">
          <ac:chgData name="Barfield, Michael A." userId="670ba32a-d262-47b6-bfca-47cbb89a7994" providerId="ADAL" clId="{D81B6336-4458-48D9-BF65-CED908BEDE77}" dt="2022-08-31T16:32:15.247" v="4617" actId="26606"/>
          <ac:spMkLst>
            <pc:docMk/>
            <pc:sldMk cId="1836921384" sldId="297"/>
            <ac:spMk id="2" creationId="{BE979504-F90E-EEC8-AE53-1DFA4B301549}"/>
          </ac:spMkLst>
        </pc:spChg>
        <pc:spChg chg="del">
          <ac:chgData name="Barfield, Michael A." userId="670ba32a-d262-47b6-bfca-47cbb89a7994" providerId="ADAL" clId="{D81B6336-4458-48D9-BF65-CED908BEDE77}" dt="2022-08-31T16:31:28.883" v="4616" actId="22"/>
          <ac:spMkLst>
            <pc:docMk/>
            <pc:sldMk cId="1836921384" sldId="297"/>
            <ac:spMk id="3" creationId="{2BA30791-6036-FD25-A066-877B8C3D99A9}"/>
          </ac:spMkLst>
        </pc:spChg>
        <pc:spChg chg="mod">
          <ac:chgData name="Barfield, Michael A." userId="670ba32a-d262-47b6-bfca-47cbb89a7994" providerId="ADAL" clId="{D81B6336-4458-48D9-BF65-CED908BEDE77}" dt="2022-08-31T16:32:15.247" v="4617" actId="26606"/>
          <ac:spMkLst>
            <pc:docMk/>
            <pc:sldMk cId="1836921384" sldId="297"/>
            <ac:spMk id="4" creationId="{B48ECC99-B94B-BFDD-70A6-5FF0D2B8F2F3}"/>
          </ac:spMkLst>
        </pc:spChg>
        <pc:spChg chg="add">
          <ac:chgData name="Barfield, Michael A." userId="670ba32a-d262-47b6-bfca-47cbb89a7994" providerId="ADAL" clId="{D81B6336-4458-48D9-BF65-CED908BEDE77}" dt="2022-08-31T16:32:15.247" v="4617" actId="26606"/>
          <ac:spMkLst>
            <pc:docMk/>
            <pc:sldMk cId="1836921384" sldId="297"/>
            <ac:spMk id="11" creationId="{43C47AB6-F041-0E80-C901-7991DD741D44}"/>
          </ac:spMkLst>
        </pc:spChg>
        <pc:picChg chg="add mod ord">
          <ac:chgData name="Barfield, Michael A." userId="670ba32a-d262-47b6-bfca-47cbb89a7994" providerId="ADAL" clId="{D81B6336-4458-48D9-BF65-CED908BEDE77}" dt="2022-08-31T16:32:15.247" v="4617" actId="26606"/>
          <ac:picMkLst>
            <pc:docMk/>
            <pc:sldMk cId="1836921384" sldId="297"/>
            <ac:picMk id="6" creationId="{C91B9FB7-C321-2381-BDEA-EC917D27DA77}"/>
          </ac:picMkLst>
        </pc:picChg>
      </pc:sldChg>
      <pc:sldChg chg="addSp delSp modSp new del mod">
        <pc:chgData name="Barfield, Michael A." userId="670ba32a-d262-47b6-bfca-47cbb89a7994" providerId="ADAL" clId="{D81B6336-4458-48D9-BF65-CED908BEDE77}" dt="2022-08-31T17:49:05.267" v="5046" actId="2696"/>
        <pc:sldMkLst>
          <pc:docMk/>
          <pc:sldMk cId="648509620" sldId="298"/>
        </pc:sldMkLst>
        <pc:spChg chg="del">
          <ac:chgData name="Barfield, Michael A." userId="670ba32a-d262-47b6-bfca-47cbb89a7994" providerId="ADAL" clId="{D81B6336-4458-48D9-BF65-CED908BEDE77}" dt="2022-08-31T16:34:03.758" v="4619" actId="22"/>
          <ac:spMkLst>
            <pc:docMk/>
            <pc:sldMk cId="648509620" sldId="298"/>
            <ac:spMk id="3" creationId="{369FD4C4-953A-CF1B-4C09-0B34D1026D74}"/>
          </ac:spMkLst>
        </pc:spChg>
        <pc:picChg chg="add mod ord">
          <ac:chgData name="Barfield, Michael A." userId="670ba32a-d262-47b6-bfca-47cbb89a7994" providerId="ADAL" clId="{D81B6336-4458-48D9-BF65-CED908BEDE77}" dt="2022-08-31T16:34:03.758" v="4619" actId="22"/>
          <ac:picMkLst>
            <pc:docMk/>
            <pc:sldMk cId="648509620" sldId="298"/>
            <ac:picMk id="6" creationId="{D52002F8-D315-4330-49E0-17603A1E411E}"/>
          </ac:picMkLst>
        </pc:picChg>
      </pc:sldChg>
      <pc:sldChg chg="modSp new mod">
        <pc:chgData name="Barfield, Michael A." userId="670ba32a-d262-47b6-bfca-47cbb89a7994" providerId="ADAL" clId="{D81B6336-4458-48D9-BF65-CED908BEDE77}" dt="2022-08-31T16:39:39.325" v="4672"/>
        <pc:sldMkLst>
          <pc:docMk/>
          <pc:sldMk cId="3108096731" sldId="299"/>
        </pc:sldMkLst>
        <pc:spChg chg="mod">
          <ac:chgData name="Barfield, Michael A." userId="670ba32a-d262-47b6-bfca-47cbb89a7994" providerId="ADAL" clId="{D81B6336-4458-48D9-BF65-CED908BEDE77}" dt="2022-08-31T16:39:39.325" v="4672"/>
          <ac:spMkLst>
            <pc:docMk/>
            <pc:sldMk cId="3108096731" sldId="299"/>
            <ac:spMk id="2" creationId="{3E2851E0-8476-885E-7827-39CF4B28424F}"/>
          </ac:spMkLst>
        </pc:spChg>
        <pc:spChg chg="mod">
          <ac:chgData name="Barfield, Michael A." userId="670ba32a-d262-47b6-bfca-47cbb89a7994" providerId="ADAL" clId="{D81B6336-4458-48D9-BF65-CED908BEDE77}" dt="2022-08-31T16:39:01.645" v="4671" actId="5793"/>
          <ac:spMkLst>
            <pc:docMk/>
            <pc:sldMk cId="3108096731" sldId="299"/>
            <ac:spMk id="3" creationId="{95BE645E-3EEF-7460-2CE4-D314FC8BC026}"/>
          </ac:spMkLst>
        </pc:spChg>
      </pc:sldChg>
      <pc:sldChg chg="addSp delSp modSp new mod modClrScheme chgLayout modNotesTx">
        <pc:chgData name="Barfield, Michael A." userId="670ba32a-d262-47b6-bfca-47cbb89a7994" providerId="ADAL" clId="{D81B6336-4458-48D9-BF65-CED908BEDE77}" dt="2022-09-01T11:30:26.843" v="5105" actId="20577"/>
        <pc:sldMkLst>
          <pc:docMk/>
          <pc:sldMk cId="89724992" sldId="300"/>
        </pc:sldMkLst>
        <pc:spChg chg="mod">
          <ac:chgData name="Barfield, Michael A." userId="670ba32a-d262-47b6-bfca-47cbb89a7994" providerId="ADAL" clId="{D81B6336-4458-48D9-BF65-CED908BEDE77}" dt="2022-08-31T17:30:38.852" v="4826" actId="26606"/>
          <ac:spMkLst>
            <pc:docMk/>
            <pc:sldMk cId="89724992" sldId="300"/>
            <ac:spMk id="2" creationId="{C5B79402-E87B-D987-CEA8-9847989BDFA5}"/>
          </ac:spMkLst>
        </pc:spChg>
        <pc:spChg chg="mod ord">
          <ac:chgData name="Barfield, Michael A." userId="670ba32a-d262-47b6-bfca-47cbb89a7994" providerId="ADAL" clId="{D81B6336-4458-48D9-BF65-CED908BEDE77}" dt="2022-09-01T11:30:26.843" v="5105" actId="20577"/>
          <ac:spMkLst>
            <pc:docMk/>
            <pc:sldMk cId="89724992" sldId="300"/>
            <ac:spMk id="3" creationId="{78608AFB-C866-0F60-F6C4-741FEE98C90A}"/>
          </ac:spMkLst>
        </pc:spChg>
        <pc:spChg chg="mod ord">
          <ac:chgData name="Barfield, Michael A." userId="670ba32a-d262-47b6-bfca-47cbb89a7994" providerId="ADAL" clId="{D81B6336-4458-48D9-BF65-CED908BEDE77}" dt="2022-08-31T17:30:38.852" v="4826" actId="26606"/>
          <ac:spMkLst>
            <pc:docMk/>
            <pc:sldMk cId="89724992" sldId="300"/>
            <ac:spMk id="4" creationId="{9F2C9FAC-419D-2ADA-EBDD-AE4A0A74C189}"/>
          </ac:spMkLst>
        </pc:spChg>
        <pc:spChg chg="add del mod">
          <ac:chgData name="Barfield, Michael A." userId="670ba32a-d262-47b6-bfca-47cbb89a7994" providerId="ADAL" clId="{D81B6336-4458-48D9-BF65-CED908BEDE77}" dt="2022-08-31T17:30:00.326" v="4816"/>
          <ac:spMkLst>
            <pc:docMk/>
            <pc:sldMk cId="89724992" sldId="300"/>
            <ac:spMk id="9" creationId="{C799650E-4DE8-F196-AEEE-B6F71A819E3A}"/>
          </ac:spMkLst>
        </pc:spChg>
        <pc:picChg chg="add mod">
          <ac:chgData name="Barfield, Michael A." userId="670ba32a-d262-47b6-bfca-47cbb89a7994" providerId="ADAL" clId="{D81B6336-4458-48D9-BF65-CED908BEDE77}" dt="2022-08-31T17:32:26.599" v="4836" actId="14100"/>
          <ac:picMkLst>
            <pc:docMk/>
            <pc:sldMk cId="89724992" sldId="300"/>
            <ac:picMk id="5" creationId="{4D0018CC-19EC-AFD8-D070-5D8C7F26A04B}"/>
          </ac:picMkLst>
        </pc:picChg>
      </pc:sldChg>
      <pc:sldChg chg="modSp new mod">
        <pc:chgData name="Barfield, Michael A." userId="670ba32a-d262-47b6-bfca-47cbb89a7994" providerId="ADAL" clId="{D81B6336-4458-48D9-BF65-CED908BEDE77}" dt="2022-09-01T11:29:08.405" v="5090" actId="20577"/>
        <pc:sldMkLst>
          <pc:docMk/>
          <pc:sldMk cId="2355779180" sldId="301"/>
        </pc:sldMkLst>
        <pc:spChg chg="mod">
          <ac:chgData name="Barfield, Michael A." userId="670ba32a-d262-47b6-bfca-47cbb89a7994" providerId="ADAL" clId="{D81B6336-4458-48D9-BF65-CED908BEDE77}" dt="2022-08-31T17:35:17.813" v="4841" actId="255"/>
          <ac:spMkLst>
            <pc:docMk/>
            <pc:sldMk cId="2355779180" sldId="301"/>
            <ac:spMk id="2" creationId="{F276DFC4-C90D-E266-E4FA-50396273E45F}"/>
          </ac:spMkLst>
        </pc:spChg>
        <pc:spChg chg="mod">
          <ac:chgData name="Barfield, Michael A." userId="670ba32a-d262-47b6-bfca-47cbb89a7994" providerId="ADAL" clId="{D81B6336-4458-48D9-BF65-CED908BEDE77}" dt="2022-09-01T11:29:08.405" v="5090" actId="20577"/>
          <ac:spMkLst>
            <pc:docMk/>
            <pc:sldMk cId="2355779180" sldId="301"/>
            <ac:spMk id="3" creationId="{6894D916-3A0A-B2DF-515F-C851709F879F}"/>
          </ac:spMkLst>
        </pc:spChg>
      </pc:sldChg>
      <pc:sldChg chg="addSp delSp modSp new mod modClrScheme chgLayout modNotesTx">
        <pc:chgData name="Barfield, Michael A." userId="670ba32a-d262-47b6-bfca-47cbb89a7994" providerId="ADAL" clId="{D81B6336-4458-48D9-BF65-CED908BEDE77}" dt="2022-09-01T11:49:31.838" v="5465" actId="20577"/>
        <pc:sldMkLst>
          <pc:docMk/>
          <pc:sldMk cId="3170688962" sldId="302"/>
        </pc:sldMkLst>
        <pc:spChg chg="mod">
          <ac:chgData name="Barfield, Michael A." userId="670ba32a-d262-47b6-bfca-47cbb89a7994" providerId="ADAL" clId="{D81B6336-4458-48D9-BF65-CED908BEDE77}" dt="2022-09-01T11:45:29.989" v="5170" actId="26606"/>
          <ac:spMkLst>
            <pc:docMk/>
            <pc:sldMk cId="3170688962" sldId="302"/>
            <ac:spMk id="2" creationId="{2EC1B1BC-502A-1F91-5A06-732EC99F12CD}"/>
          </ac:spMkLst>
        </pc:spChg>
        <pc:spChg chg="mod">
          <ac:chgData name="Barfield, Michael A." userId="670ba32a-d262-47b6-bfca-47cbb89a7994" providerId="ADAL" clId="{D81B6336-4458-48D9-BF65-CED908BEDE77}" dt="2022-09-01T11:45:29.993" v="5171" actId="26606"/>
          <ac:spMkLst>
            <pc:docMk/>
            <pc:sldMk cId="3170688962" sldId="302"/>
            <ac:spMk id="3" creationId="{A970C96A-2716-CD3F-DE95-D2D394512C3E}"/>
          </ac:spMkLst>
        </pc:spChg>
        <pc:spChg chg="mod ord">
          <ac:chgData name="Barfield, Michael A." userId="670ba32a-d262-47b6-bfca-47cbb89a7994" providerId="ADAL" clId="{D81B6336-4458-48D9-BF65-CED908BEDE77}" dt="2022-09-01T11:45:29.989" v="5170" actId="26606"/>
          <ac:spMkLst>
            <pc:docMk/>
            <pc:sldMk cId="3170688962" sldId="302"/>
            <ac:spMk id="4" creationId="{A75454C2-7E5C-90C3-23A9-2CF8A0F40B94}"/>
          </ac:spMkLst>
        </pc:spChg>
        <pc:spChg chg="add del mod">
          <ac:chgData name="Barfield, Michael A." userId="670ba32a-d262-47b6-bfca-47cbb89a7994" providerId="ADAL" clId="{D81B6336-4458-48D9-BF65-CED908BEDE77}" dt="2022-09-01T11:41:48.829" v="5147"/>
          <ac:spMkLst>
            <pc:docMk/>
            <pc:sldMk cId="3170688962" sldId="302"/>
            <ac:spMk id="9" creationId="{D150D9F0-84A8-0F02-7C58-83A5DFAC858E}"/>
          </ac:spMkLst>
        </pc:spChg>
        <pc:picChg chg="add mod">
          <ac:chgData name="Barfield, Michael A." userId="670ba32a-d262-47b6-bfca-47cbb89a7994" providerId="ADAL" clId="{D81B6336-4458-48D9-BF65-CED908BEDE77}" dt="2022-09-01T11:45:29.993" v="5171" actId="26606"/>
          <ac:picMkLst>
            <pc:docMk/>
            <pc:sldMk cId="3170688962" sldId="302"/>
            <ac:picMk id="7" creationId="{D371ABDE-1A2D-1F86-0D04-6030AFE41435}"/>
          </ac:picMkLst>
        </pc:picChg>
      </pc:sldChg>
      <pc:sldChg chg="addSp delSp modSp new mod">
        <pc:chgData name="Barfield, Michael A." userId="670ba32a-d262-47b6-bfca-47cbb89a7994" providerId="ADAL" clId="{D81B6336-4458-48D9-BF65-CED908BEDE77}" dt="2022-09-01T12:58:27.937" v="5665" actId="26606"/>
        <pc:sldMkLst>
          <pc:docMk/>
          <pc:sldMk cId="1158237844" sldId="303"/>
        </pc:sldMkLst>
        <pc:spChg chg="del">
          <ac:chgData name="Barfield, Michael A." userId="670ba32a-d262-47b6-bfca-47cbb89a7994" providerId="ADAL" clId="{D81B6336-4458-48D9-BF65-CED908BEDE77}" dt="2022-09-01T12:58:27.937" v="5665" actId="26606"/>
          <ac:spMkLst>
            <pc:docMk/>
            <pc:sldMk cId="1158237844" sldId="303"/>
            <ac:spMk id="2" creationId="{FBB92191-BF80-45E0-383D-42A51D351262}"/>
          </ac:spMkLst>
        </pc:spChg>
        <pc:spChg chg="del">
          <ac:chgData name="Barfield, Michael A." userId="670ba32a-d262-47b6-bfca-47cbb89a7994" providerId="ADAL" clId="{D81B6336-4458-48D9-BF65-CED908BEDE77}" dt="2022-09-01T12:57:53.754" v="5663"/>
          <ac:spMkLst>
            <pc:docMk/>
            <pc:sldMk cId="1158237844" sldId="303"/>
            <ac:spMk id="3" creationId="{3A03F19E-672F-97DA-16D1-12EC049DAA06}"/>
          </ac:spMkLst>
        </pc:spChg>
        <pc:spChg chg="mod modVis">
          <ac:chgData name="Barfield, Michael A." userId="670ba32a-d262-47b6-bfca-47cbb89a7994" providerId="ADAL" clId="{D81B6336-4458-48D9-BF65-CED908BEDE77}" dt="2022-09-01T12:58:27.937" v="5665" actId="26606"/>
          <ac:spMkLst>
            <pc:docMk/>
            <pc:sldMk cId="1158237844" sldId="303"/>
            <ac:spMk id="4" creationId="{CC8721BC-DED5-1654-59DD-54DEBCC21C2A}"/>
          </ac:spMkLst>
        </pc:spChg>
        <pc:picChg chg="add mod">
          <ac:chgData name="Barfield, Michael A." userId="670ba32a-d262-47b6-bfca-47cbb89a7994" providerId="ADAL" clId="{D81B6336-4458-48D9-BF65-CED908BEDE77}" dt="2022-09-01T12:58:27.937" v="5665" actId="26606"/>
          <ac:picMkLst>
            <pc:docMk/>
            <pc:sldMk cId="1158237844" sldId="303"/>
            <ac:picMk id="5" creationId="{F0FEAC89-E16C-7C34-04BB-4861F87E434B}"/>
          </ac:picMkLst>
        </pc:picChg>
      </pc:sldChg>
      <pc:sldChg chg="new del">
        <pc:chgData name="Barfield, Michael A." userId="670ba32a-d262-47b6-bfca-47cbb89a7994" providerId="ADAL" clId="{D81B6336-4458-48D9-BF65-CED908BEDE77}" dt="2022-09-01T17:34:38.455" v="5730" actId="680"/>
        <pc:sldMkLst>
          <pc:docMk/>
          <pc:sldMk cId="548669095" sldId="304"/>
        </pc:sldMkLst>
      </pc:sldChg>
      <pc:sldChg chg="modSp new mod">
        <pc:chgData name="Barfield, Michael A." userId="670ba32a-d262-47b6-bfca-47cbb89a7994" providerId="ADAL" clId="{D81B6336-4458-48D9-BF65-CED908BEDE77}" dt="2022-09-01T17:43:13.658" v="5936" actId="122"/>
        <pc:sldMkLst>
          <pc:docMk/>
          <pc:sldMk cId="766896882" sldId="304"/>
        </pc:sldMkLst>
        <pc:spChg chg="mod">
          <ac:chgData name="Barfield, Michael A." userId="670ba32a-d262-47b6-bfca-47cbb89a7994" providerId="ADAL" clId="{D81B6336-4458-48D9-BF65-CED908BEDE77}" dt="2022-09-01T17:42:55.045" v="5933" actId="14100"/>
          <ac:spMkLst>
            <pc:docMk/>
            <pc:sldMk cId="766896882" sldId="304"/>
            <ac:spMk id="2" creationId="{70D266E7-1259-DB00-A27B-E9FC94388E65}"/>
          </ac:spMkLst>
        </pc:spChg>
        <pc:spChg chg="mod">
          <ac:chgData name="Barfield, Michael A." userId="670ba32a-d262-47b6-bfca-47cbb89a7994" providerId="ADAL" clId="{D81B6336-4458-48D9-BF65-CED908BEDE77}" dt="2022-09-01T17:43:13.658" v="5936" actId="122"/>
          <ac:spMkLst>
            <pc:docMk/>
            <pc:sldMk cId="766896882" sldId="304"/>
            <ac:spMk id="3" creationId="{7EB05AC9-8A21-6BA8-67B8-C42C684DAEB6}"/>
          </ac:spMkLst>
        </pc:spChg>
      </pc:sldChg>
      <pc:sldChg chg="modSp new del mod">
        <pc:chgData name="Barfield, Michael A." userId="670ba32a-d262-47b6-bfca-47cbb89a7994" providerId="ADAL" clId="{D81B6336-4458-48D9-BF65-CED908BEDE77}" dt="2022-09-01T17:35:29.738" v="5745" actId="680"/>
        <pc:sldMkLst>
          <pc:docMk/>
          <pc:sldMk cId="2578009865" sldId="304"/>
        </pc:sldMkLst>
        <pc:spChg chg="mod">
          <ac:chgData name="Barfield, Michael A." userId="670ba32a-d262-47b6-bfca-47cbb89a7994" providerId="ADAL" clId="{D81B6336-4458-48D9-BF65-CED908BEDE77}" dt="2022-09-01T17:35:28.707" v="5744" actId="20577"/>
          <ac:spMkLst>
            <pc:docMk/>
            <pc:sldMk cId="2578009865" sldId="304"/>
            <ac:spMk id="2" creationId="{F1315096-861E-6F08-4A18-B7B9CCA780E3}"/>
          </ac:spMkLst>
        </pc:spChg>
      </pc:sldChg>
      <pc:sldChg chg="new del">
        <pc:chgData name="Barfield, Michael A." userId="670ba32a-d262-47b6-bfca-47cbb89a7994" providerId="ADAL" clId="{D81B6336-4458-48D9-BF65-CED908BEDE77}" dt="2022-09-01T17:34:55.455" v="5732" actId="680"/>
        <pc:sldMkLst>
          <pc:docMk/>
          <pc:sldMk cId="3810560508" sldId="304"/>
        </pc:sldMkLst>
      </pc:sldChg>
      <pc:sldChg chg="new del">
        <pc:chgData name="Barfield, Michael A." userId="670ba32a-d262-47b6-bfca-47cbb89a7994" providerId="ADAL" clId="{D81B6336-4458-48D9-BF65-CED908BEDE77}" dt="2022-09-01T17:54:45.255" v="5954" actId="2696"/>
        <pc:sldMkLst>
          <pc:docMk/>
          <pc:sldMk cId="823977975" sldId="305"/>
        </pc:sldMkLst>
      </pc:sldChg>
      <pc:sldChg chg="addSp delSp modSp new mod">
        <pc:chgData name="Barfield, Michael A." userId="670ba32a-d262-47b6-bfca-47cbb89a7994" providerId="ADAL" clId="{D81B6336-4458-48D9-BF65-CED908BEDE77}" dt="2022-09-01T17:54:37.375" v="5953" actId="26606"/>
        <pc:sldMkLst>
          <pc:docMk/>
          <pc:sldMk cId="3291845962" sldId="306"/>
        </pc:sldMkLst>
        <pc:spChg chg="mod">
          <ac:chgData name="Barfield, Michael A." userId="670ba32a-d262-47b6-bfca-47cbb89a7994" providerId="ADAL" clId="{D81B6336-4458-48D9-BF65-CED908BEDE77}" dt="2022-09-01T17:54:37.375" v="5953" actId="26606"/>
          <ac:spMkLst>
            <pc:docMk/>
            <pc:sldMk cId="3291845962" sldId="306"/>
            <ac:spMk id="2" creationId="{668454C5-90DA-55F8-AF65-E21DE77F2E95}"/>
          </ac:spMkLst>
        </pc:spChg>
        <pc:spChg chg="del mod">
          <ac:chgData name="Barfield, Michael A." userId="670ba32a-d262-47b6-bfca-47cbb89a7994" providerId="ADAL" clId="{D81B6336-4458-48D9-BF65-CED908BEDE77}" dt="2022-09-01T17:54:26.014" v="5952"/>
          <ac:spMkLst>
            <pc:docMk/>
            <pc:sldMk cId="3291845962" sldId="306"/>
            <ac:spMk id="3" creationId="{0AF0FB72-46B0-82DE-4E54-1A1C384C9347}"/>
          </ac:spMkLst>
        </pc:spChg>
        <pc:spChg chg="mod">
          <ac:chgData name="Barfield, Michael A." userId="670ba32a-d262-47b6-bfca-47cbb89a7994" providerId="ADAL" clId="{D81B6336-4458-48D9-BF65-CED908BEDE77}" dt="2022-09-01T17:54:37.375" v="5953" actId="26606"/>
          <ac:spMkLst>
            <pc:docMk/>
            <pc:sldMk cId="3291845962" sldId="306"/>
            <ac:spMk id="4" creationId="{F63BE8D0-EDF5-72B1-2BAD-CECC9274754D}"/>
          </ac:spMkLst>
        </pc:spChg>
        <pc:picChg chg="add mod">
          <ac:chgData name="Barfield, Michael A." userId="670ba32a-d262-47b6-bfca-47cbb89a7994" providerId="ADAL" clId="{D81B6336-4458-48D9-BF65-CED908BEDE77}" dt="2022-09-01T17:54:37.375" v="5953" actId="26606"/>
          <ac:picMkLst>
            <pc:docMk/>
            <pc:sldMk cId="3291845962" sldId="306"/>
            <ac:picMk id="5" creationId="{86298569-68A3-1A61-428D-73C654764302}"/>
          </ac:picMkLst>
        </pc:picChg>
      </pc:sldChg>
      <pc:sldChg chg="modSp new mod">
        <pc:chgData name="Barfield, Michael A." userId="670ba32a-d262-47b6-bfca-47cbb89a7994" providerId="ADAL" clId="{D81B6336-4458-48D9-BF65-CED908BEDE77}" dt="2022-09-01T18:23:43.648" v="5990" actId="14100"/>
        <pc:sldMkLst>
          <pc:docMk/>
          <pc:sldMk cId="3647247462" sldId="307"/>
        </pc:sldMkLst>
        <pc:spChg chg="mod">
          <ac:chgData name="Barfield, Michael A." userId="670ba32a-d262-47b6-bfca-47cbb89a7994" providerId="ADAL" clId="{D81B6336-4458-48D9-BF65-CED908BEDE77}" dt="2022-09-01T18:11:12.310" v="5966" actId="20577"/>
          <ac:spMkLst>
            <pc:docMk/>
            <pc:sldMk cId="3647247462" sldId="307"/>
            <ac:spMk id="2" creationId="{44F931C5-7B1B-D169-D9FF-0E7E77B76400}"/>
          </ac:spMkLst>
        </pc:spChg>
        <pc:spChg chg="mod">
          <ac:chgData name="Barfield, Michael A." userId="670ba32a-d262-47b6-bfca-47cbb89a7994" providerId="ADAL" clId="{D81B6336-4458-48D9-BF65-CED908BEDE77}" dt="2022-09-01T18:23:43.648" v="5990" actId="14100"/>
          <ac:spMkLst>
            <pc:docMk/>
            <pc:sldMk cId="3647247462" sldId="307"/>
            <ac:spMk id="3" creationId="{0D89B59F-4E5C-FF4C-CF8C-0372C214093E}"/>
          </ac:spMkLst>
        </pc:spChg>
      </pc:sldChg>
    </pc:docChg>
  </pc:docChgLst>
  <pc:docChgLst>
    <pc:chgData name="Barfield, Michael A." userId="670ba32a-d262-47b6-bfca-47cbb89a7994" providerId="ADAL" clId="{00F4D56F-4428-40E8-96E2-B662CADC27AE}"/>
    <pc:docChg chg="custSel modSld">
      <pc:chgData name="Barfield, Michael A." userId="670ba32a-d262-47b6-bfca-47cbb89a7994" providerId="ADAL" clId="{00F4D56F-4428-40E8-96E2-B662CADC27AE}" dt="2021-07-29T13:04:17.088" v="1" actId="313"/>
      <pc:docMkLst>
        <pc:docMk/>
      </pc:docMkLst>
      <pc:sldChg chg="modSp mod">
        <pc:chgData name="Barfield, Michael A." userId="670ba32a-d262-47b6-bfca-47cbb89a7994" providerId="ADAL" clId="{00F4D56F-4428-40E8-96E2-B662CADC27AE}" dt="2021-07-29T13:03:23.930" v="0" actId="313"/>
        <pc:sldMkLst>
          <pc:docMk/>
          <pc:sldMk cId="2198185611" sldId="275"/>
        </pc:sldMkLst>
        <pc:spChg chg="mod">
          <ac:chgData name="Barfield, Michael A." userId="670ba32a-d262-47b6-bfca-47cbb89a7994" providerId="ADAL" clId="{00F4D56F-4428-40E8-96E2-B662CADC27AE}" dt="2021-07-29T13:03:23.930" v="0" actId="313"/>
          <ac:spMkLst>
            <pc:docMk/>
            <pc:sldMk cId="2198185611" sldId="275"/>
            <ac:spMk id="3" creationId="{1FCE68F1-E985-471C-89FE-CDAD68A6EC3D}"/>
          </ac:spMkLst>
        </pc:spChg>
      </pc:sldChg>
      <pc:sldChg chg="modSp mod">
        <pc:chgData name="Barfield, Michael A." userId="670ba32a-d262-47b6-bfca-47cbb89a7994" providerId="ADAL" clId="{00F4D56F-4428-40E8-96E2-B662CADC27AE}" dt="2021-07-29T13:04:17.088" v="1" actId="313"/>
        <pc:sldMkLst>
          <pc:docMk/>
          <pc:sldMk cId="4226750777" sldId="276"/>
        </pc:sldMkLst>
        <pc:spChg chg="mod">
          <ac:chgData name="Barfield, Michael A." userId="670ba32a-d262-47b6-bfca-47cbb89a7994" providerId="ADAL" clId="{00F4D56F-4428-40E8-96E2-B662CADC27AE}" dt="2021-07-29T13:04:17.088" v="1" actId="313"/>
          <ac:spMkLst>
            <pc:docMk/>
            <pc:sldMk cId="4226750777" sldId="276"/>
            <ac:spMk id="3" creationId="{16F22D93-4C85-4D11-B902-92C96FCD7086}"/>
          </ac:spMkLst>
        </pc:spChg>
      </pc:sldChg>
    </pc:docChg>
  </pc:docChgLst>
  <pc:docChgLst>
    <pc:chgData name="Barfield, Michael A." userId="S::barfieldm@upmc.edu::670ba32a-d262-47b6-bfca-47cbb89a7994" providerId="AD" clId="Web-{3DD233F7-B75C-4CBA-8F95-22ED517BD8A8}"/>
    <pc:docChg chg="mod">
      <pc:chgData name="Barfield, Michael A." userId="S::barfieldm@upmc.edu::670ba32a-d262-47b6-bfca-47cbb89a7994" providerId="AD" clId="Web-{3DD233F7-B75C-4CBA-8F95-22ED517BD8A8}" dt="2022-04-27T18:50:24.412" v="0" actId="33475"/>
      <pc:docMkLst>
        <pc:docMk/>
      </pc:docMkLst>
    </pc:docChg>
  </pc:docChgLst>
  <pc:docChgLst>
    <pc:chgData name="Barfield, Michael A." userId="670ba32a-d262-47b6-bfca-47cbb89a7994" providerId="ADAL" clId="{BCE91B02-0BF8-4B20-BC27-E9352103CA45}"/>
    <pc:docChg chg="undo custSel addSld delSld modSld sldOrd">
      <pc:chgData name="Barfield, Michael A." userId="670ba32a-d262-47b6-bfca-47cbb89a7994" providerId="ADAL" clId="{BCE91B02-0BF8-4B20-BC27-E9352103CA45}" dt="2022-04-27T17:56:27.870" v="430" actId="14100"/>
      <pc:docMkLst>
        <pc:docMk/>
      </pc:docMkLst>
      <pc:sldChg chg="modSp mod">
        <pc:chgData name="Barfield, Michael A." userId="670ba32a-d262-47b6-bfca-47cbb89a7994" providerId="ADAL" clId="{BCE91B02-0BF8-4B20-BC27-E9352103CA45}" dt="2022-04-20T17:56:45.821" v="9" actId="14100"/>
        <pc:sldMkLst>
          <pc:docMk/>
          <pc:sldMk cId="1639426546" sldId="260"/>
        </pc:sldMkLst>
        <pc:spChg chg="mod">
          <ac:chgData name="Barfield, Michael A." userId="670ba32a-d262-47b6-bfca-47cbb89a7994" providerId="ADAL" clId="{BCE91B02-0BF8-4B20-BC27-E9352103CA45}" dt="2022-04-20T17:56:45.821" v="9" actId="14100"/>
          <ac:spMkLst>
            <pc:docMk/>
            <pc:sldMk cId="1639426546" sldId="260"/>
            <ac:spMk id="2" creationId="{00000000-0000-0000-0000-000000000000}"/>
          </ac:spMkLst>
        </pc:spChg>
      </pc:sldChg>
      <pc:sldChg chg="modSp del mod">
        <pc:chgData name="Barfield, Michael A." userId="670ba32a-d262-47b6-bfca-47cbb89a7994" providerId="ADAL" clId="{BCE91B02-0BF8-4B20-BC27-E9352103CA45}" dt="2022-04-26T16:54:46.390" v="99" actId="2696"/>
        <pc:sldMkLst>
          <pc:docMk/>
          <pc:sldMk cId="2999522252" sldId="264"/>
        </pc:sldMkLst>
        <pc:spChg chg="mod">
          <ac:chgData name="Barfield, Michael A." userId="670ba32a-d262-47b6-bfca-47cbb89a7994" providerId="ADAL" clId="{BCE91B02-0BF8-4B20-BC27-E9352103CA45}" dt="2022-04-20T17:57:08.055" v="11" actId="6549"/>
          <ac:spMkLst>
            <pc:docMk/>
            <pc:sldMk cId="2999522252" sldId="264"/>
            <ac:spMk id="2" creationId="{43582058-D17B-4EE5-B18F-E1B62D1C5E2C}"/>
          </ac:spMkLst>
        </pc:spChg>
        <pc:spChg chg="mod">
          <ac:chgData name="Barfield, Michael A." userId="670ba32a-d262-47b6-bfca-47cbb89a7994" providerId="ADAL" clId="{BCE91B02-0BF8-4B20-BC27-E9352103CA45}" dt="2022-04-20T17:57:12.262" v="12" actId="6549"/>
          <ac:spMkLst>
            <pc:docMk/>
            <pc:sldMk cId="2999522252" sldId="264"/>
            <ac:spMk id="3" creationId="{02312052-48AB-40CE-9B34-8AE2B98B6097}"/>
          </ac:spMkLst>
        </pc:spChg>
      </pc:sldChg>
      <pc:sldChg chg="addSp delSp modSp mod modClrScheme chgLayout">
        <pc:chgData name="Barfield, Michael A." userId="670ba32a-d262-47b6-bfca-47cbb89a7994" providerId="ADAL" clId="{BCE91B02-0BF8-4B20-BC27-E9352103CA45}" dt="2022-04-27T00:47:32.587" v="404" actId="26606"/>
        <pc:sldMkLst>
          <pc:docMk/>
          <pc:sldMk cId="3506886001" sldId="266"/>
        </pc:sldMkLst>
        <pc:spChg chg="mod">
          <ac:chgData name="Barfield, Michael A." userId="670ba32a-d262-47b6-bfca-47cbb89a7994" providerId="ADAL" clId="{BCE91B02-0BF8-4B20-BC27-E9352103CA45}" dt="2022-04-27T00:47:32.587" v="404" actId="26606"/>
          <ac:spMkLst>
            <pc:docMk/>
            <pc:sldMk cId="3506886001" sldId="266"/>
            <ac:spMk id="2" creationId="{102C188F-AA64-4FC0-A5C8-9150FA41D0C2}"/>
          </ac:spMkLst>
        </pc:spChg>
        <pc:spChg chg="del mod">
          <ac:chgData name="Barfield, Michael A." userId="670ba32a-d262-47b6-bfca-47cbb89a7994" providerId="ADAL" clId="{BCE91B02-0BF8-4B20-BC27-E9352103CA45}" dt="2022-04-27T00:47:32.587" v="404" actId="26606"/>
          <ac:spMkLst>
            <pc:docMk/>
            <pc:sldMk cId="3506886001" sldId="266"/>
            <ac:spMk id="3" creationId="{40C58836-D0B5-46D3-8C43-8E5EFB9B6F36}"/>
          </ac:spMkLst>
        </pc:spChg>
        <pc:spChg chg="mod">
          <ac:chgData name="Barfield, Michael A." userId="670ba32a-d262-47b6-bfca-47cbb89a7994" providerId="ADAL" clId="{BCE91B02-0BF8-4B20-BC27-E9352103CA45}" dt="2022-04-27T00:47:32.587" v="404" actId="26606"/>
          <ac:spMkLst>
            <pc:docMk/>
            <pc:sldMk cId="3506886001" sldId="266"/>
            <ac:spMk id="4" creationId="{29C960EC-E44D-4129-89A3-C9E0C7614BDD}"/>
          </ac:spMkLst>
        </pc:spChg>
        <pc:graphicFrameChg chg="add mod">
          <ac:chgData name="Barfield, Michael A." userId="670ba32a-d262-47b6-bfca-47cbb89a7994" providerId="ADAL" clId="{BCE91B02-0BF8-4B20-BC27-E9352103CA45}" dt="2022-04-27T00:47:32.587" v="404" actId="26606"/>
          <ac:graphicFrameMkLst>
            <pc:docMk/>
            <pc:sldMk cId="3506886001" sldId="266"/>
            <ac:graphicFrameMk id="7" creationId="{A10F2738-BE28-E5A9-51C8-8A9BFA856579}"/>
          </ac:graphicFrameMkLst>
        </pc:graphicFrameChg>
        <pc:picChg chg="del mod">
          <ac:chgData name="Barfield, Michael A." userId="670ba32a-d262-47b6-bfca-47cbb89a7994" providerId="ADAL" clId="{BCE91B02-0BF8-4B20-BC27-E9352103CA45}" dt="2022-04-20T17:57:46.369" v="16" actId="21"/>
          <ac:picMkLst>
            <pc:docMk/>
            <pc:sldMk cId="3506886001" sldId="266"/>
            <ac:picMk id="6" creationId="{918BB2AB-C202-4053-86E8-FA3A81294E3F}"/>
          </ac:picMkLst>
        </pc:picChg>
      </pc:sldChg>
      <pc:sldChg chg="modSp del mod">
        <pc:chgData name="Barfield, Michael A." userId="670ba32a-d262-47b6-bfca-47cbb89a7994" providerId="ADAL" clId="{BCE91B02-0BF8-4B20-BC27-E9352103CA45}" dt="2022-04-26T16:58:09.959" v="368" actId="2696"/>
        <pc:sldMkLst>
          <pc:docMk/>
          <pc:sldMk cId="2518332590" sldId="267"/>
        </pc:sldMkLst>
        <pc:spChg chg="mod">
          <ac:chgData name="Barfield, Michael A." userId="670ba32a-d262-47b6-bfca-47cbb89a7994" providerId="ADAL" clId="{BCE91B02-0BF8-4B20-BC27-E9352103CA45}" dt="2022-04-20T19:08:51.926" v="93" actId="255"/>
          <ac:spMkLst>
            <pc:docMk/>
            <pc:sldMk cId="2518332590" sldId="267"/>
            <ac:spMk id="2" creationId="{C60DA7FC-F3AE-4353-A077-49B3828899CF}"/>
          </ac:spMkLst>
        </pc:spChg>
        <pc:spChg chg="mod">
          <ac:chgData name="Barfield, Michael A." userId="670ba32a-d262-47b6-bfca-47cbb89a7994" providerId="ADAL" clId="{BCE91B02-0BF8-4B20-BC27-E9352103CA45}" dt="2022-04-20T19:08:38.685" v="91" actId="21"/>
          <ac:spMkLst>
            <pc:docMk/>
            <pc:sldMk cId="2518332590" sldId="267"/>
            <ac:spMk id="3" creationId="{D9270297-79F2-4D7B-8794-AEE5A646F1FF}"/>
          </ac:spMkLst>
        </pc:spChg>
      </pc:sldChg>
      <pc:sldChg chg="del">
        <pc:chgData name="Barfield, Michael A." userId="670ba32a-d262-47b6-bfca-47cbb89a7994" providerId="ADAL" clId="{BCE91B02-0BF8-4B20-BC27-E9352103CA45}" dt="2022-04-20T17:56:57.346" v="10" actId="47"/>
        <pc:sldMkLst>
          <pc:docMk/>
          <pc:sldMk cId="2835652540" sldId="269"/>
        </pc:sldMkLst>
      </pc:sldChg>
      <pc:sldChg chg="addSp delSp modSp mod">
        <pc:chgData name="Barfield, Michael A." userId="670ba32a-d262-47b6-bfca-47cbb89a7994" providerId="ADAL" clId="{BCE91B02-0BF8-4B20-BC27-E9352103CA45}" dt="2022-04-20T18:58:21.007" v="88" actId="26606"/>
        <pc:sldMkLst>
          <pc:docMk/>
          <pc:sldMk cId="7098038" sldId="270"/>
        </pc:sldMkLst>
        <pc:spChg chg="del mod">
          <ac:chgData name="Barfield, Michael A." userId="670ba32a-d262-47b6-bfca-47cbb89a7994" providerId="ADAL" clId="{BCE91B02-0BF8-4B20-BC27-E9352103CA45}" dt="2022-04-20T18:58:21.007" v="88" actId="26606"/>
          <ac:spMkLst>
            <pc:docMk/>
            <pc:sldMk cId="7098038" sldId="270"/>
            <ac:spMk id="2" creationId="{3B77A388-903B-42CA-8C08-647F014CF996}"/>
          </ac:spMkLst>
        </pc:spChg>
        <pc:spChg chg="mod">
          <ac:chgData name="Barfield, Michael A." userId="670ba32a-d262-47b6-bfca-47cbb89a7994" providerId="ADAL" clId="{BCE91B02-0BF8-4B20-BC27-E9352103CA45}" dt="2022-04-20T18:58:21.007" v="88" actId="26606"/>
          <ac:spMkLst>
            <pc:docMk/>
            <pc:sldMk cId="7098038" sldId="270"/>
            <ac:spMk id="3" creationId="{3F9795CD-F2B8-442B-B849-048AF84ABE8A}"/>
          </ac:spMkLst>
        </pc:spChg>
        <pc:spChg chg="mod ord">
          <ac:chgData name="Barfield, Michael A." userId="670ba32a-d262-47b6-bfca-47cbb89a7994" providerId="ADAL" clId="{BCE91B02-0BF8-4B20-BC27-E9352103CA45}" dt="2022-04-20T18:58:21.007" v="88" actId="26606"/>
          <ac:spMkLst>
            <pc:docMk/>
            <pc:sldMk cId="7098038" sldId="270"/>
            <ac:spMk id="4" creationId="{12AD7988-A639-4F92-9893-8D577E8AEDA1}"/>
          </ac:spMkLst>
        </pc:spChg>
        <pc:picChg chg="add mod">
          <ac:chgData name="Barfield, Michael A." userId="670ba32a-d262-47b6-bfca-47cbb89a7994" providerId="ADAL" clId="{BCE91B02-0BF8-4B20-BC27-E9352103CA45}" dt="2022-04-20T18:58:21.007" v="88" actId="26606"/>
          <ac:picMkLst>
            <pc:docMk/>
            <pc:sldMk cId="7098038" sldId="270"/>
            <ac:picMk id="5" creationId="{F094BE4A-C12E-4E32-B10D-28BBAB053E34}"/>
          </ac:picMkLst>
        </pc:picChg>
      </pc:sldChg>
      <pc:sldChg chg="addSp delSp modSp mod ord">
        <pc:chgData name="Barfield, Michael A." userId="670ba32a-d262-47b6-bfca-47cbb89a7994" providerId="ADAL" clId="{BCE91B02-0BF8-4B20-BC27-E9352103CA45}" dt="2022-04-27T00:24:02.917" v="372"/>
        <pc:sldMkLst>
          <pc:docMk/>
          <pc:sldMk cId="2825588789" sldId="271"/>
        </pc:sldMkLst>
        <pc:spChg chg="del mod">
          <ac:chgData name="Barfield, Michael A." userId="670ba32a-d262-47b6-bfca-47cbb89a7994" providerId="ADAL" clId="{BCE91B02-0BF8-4B20-BC27-E9352103CA45}" dt="2022-04-20T18:50:24.056" v="86" actId="26606"/>
          <ac:spMkLst>
            <pc:docMk/>
            <pc:sldMk cId="2825588789" sldId="271"/>
            <ac:spMk id="2" creationId="{6E42CDF4-0B45-48C4-B5EB-1173022FDF97}"/>
          </ac:spMkLst>
        </pc:spChg>
        <pc:spChg chg="mod">
          <ac:chgData name="Barfield, Michael A." userId="670ba32a-d262-47b6-bfca-47cbb89a7994" providerId="ADAL" clId="{BCE91B02-0BF8-4B20-BC27-E9352103CA45}" dt="2022-04-20T18:50:24.056" v="86" actId="26606"/>
          <ac:spMkLst>
            <pc:docMk/>
            <pc:sldMk cId="2825588789" sldId="271"/>
            <ac:spMk id="3" creationId="{7FEAA116-8F21-42A7-9B33-995CE86FF9E1}"/>
          </ac:spMkLst>
        </pc:spChg>
        <pc:spChg chg="mod ord">
          <ac:chgData name="Barfield, Michael A." userId="670ba32a-d262-47b6-bfca-47cbb89a7994" providerId="ADAL" clId="{BCE91B02-0BF8-4B20-BC27-E9352103CA45}" dt="2022-04-20T18:50:24.056" v="86" actId="26606"/>
          <ac:spMkLst>
            <pc:docMk/>
            <pc:sldMk cId="2825588789" sldId="271"/>
            <ac:spMk id="4" creationId="{7CAA506B-1B46-4E3F-A2BF-2EB658DF396F}"/>
          </ac:spMkLst>
        </pc:spChg>
        <pc:picChg chg="add mod">
          <ac:chgData name="Barfield, Michael A." userId="670ba32a-d262-47b6-bfca-47cbb89a7994" providerId="ADAL" clId="{BCE91B02-0BF8-4B20-BC27-E9352103CA45}" dt="2022-04-20T18:50:24.056" v="86" actId="26606"/>
          <ac:picMkLst>
            <pc:docMk/>
            <pc:sldMk cId="2825588789" sldId="271"/>
            <ac:picMk id="5122" creationId="{067F6E98-C55F-40FF-830B-400B90C8A759}"/>
          </ac:picMkLst>
        </pc:picChg>
      </pc:sldChg>
      <pc:sldChg chg="addSp delSp modSp mod ord modClrScheme chgLayout">
        <pc:chgData name="Barfield, Michael A." userId="670ba32a-d262-47b6-bfca-47cbb89a7994" providerId="ADAL" clId="{BCE91B02-0BF8-4B20-BC27-E9352103CA45}" dt="2022-04-27T00:49:46.370" v="407"/>
        <pc:sldMkLst>
          <pc:docMk/>
          <pc:sldMk cId="2254426274" sldId="273"/>
        </pc:sldMkLst>
        <pc:spChg chg="mod ord modVis">
          <ac:chgData name="Barfield, Michael A." userId="670ba32a-d262-47b6-bfca-47cbb89a7994" providerId="ADAL" clId="{BCE91B02-0BF8-4B20-BC27-E9352103CA45}" dt="2022-04-27T00:49:13.219" v="405" actId="26606"/>
          <ac:spMkLst>
            <pc:docMk/>
            <pc:sldMk cId="2254426274" sldId="273"/>
            <ac:spMk id="2" creationId="{F1BF1AF0-4E51-40AE-8726-C39E55FB6811}"/>
          </ac:spMkLst>
        </pc:spChg>
        <pc:spChg chg="add del mod">
          <ac:chgData name="Barfield, Michael A." userId="670ba32a-d262-47b6-bfca-47cbb89a7994" providerId="ADAL" clId="{BCE91B02-0BF8-4B20-BC27-E9352103CA45}" dt="2022-04-20T18:48:44.713" v="79" actId="26606"/>
          <ac:spMkLst>
            <pc:docMk/>
            <pc:sldMk cId="2254426274" sldId="273"/>
            <ac:spMk id="71" creationId="{89A9F746-B1B5-5201-6464-32A43A32B651}"/>
          </ac:spMkLst>
        </pc:spChg>
        <pc:spChg chg="add del mod">
          <ac:chgData name="Barfield, Michael A." userId="670ba32a-d262-47b6-bfca-47cbb89a7994" providerId="ADAL" clId="{BCE91B02-0BF8-4B20-BC27-E9352103CA45}" dt="2022-04-20T18:48:47.113" v="83" actId="26606"/>
          <ac:spMkLst>
            <pc:docMk/>
            <pc:sldMk cId="2254426274" sldId="273"/>
            <ac:spMk id="4100" creationId="{C7BDD1EA-A37E-0A2C-AD49-06BAA5248188}"/>
          </ac:spMkLst>
        </pc:spChg>
        <pc:spChg chg="add del mod">
          <ac:chgData name="Barfield, Michael A." userId="670ba32a-d262-47b6-bfca-47cbb89a7994" providerId="ADAL" clId="{BCE91B02-0BF8-4B20-BC27-E9352103CA45}" dt="2022-04-27T00:49:13.219" v="405" actId="26606"/>
          <ac:spMkLst>
            <pc:docMk/>
            <pc:sldMk cId="2254426274" sldId="273"/>
            <ac:spMk id="4102" creationId="{89A9F746-B1B5-5201-6464-32A43A32B651}"/>
          </ac:spMkLst>
        </pc:spChg>
        <pc:picChg chg="del">
          <ac:chgData name="Barfield, Michael A." userId="670ba32a-d262-47b6-bfca-47cbb89a7994" providerId="ADAL" clId="{BCE91B02-0BF8-4B20-BC27-E9352103CA45}" dt="2022-04-20T17:58:43.104" v="25" actId="478"/>
          <ac:picMkLst>
            <pc:docMk/>
            <pc:sldMk cId="2254426274" sldId="273"/>
            <ac:picMk id="4" creationId="{74686B46-A5CD-4E5C-B95D-396256F1E2B2}"/>
          </ac:picMkLst>
        </pc:picChg>
        <pc:picChg chg="add mod">
          <ac:chgData name="Barfield, Michael A." userId="670ba32a-d262-47b6-bfca-47cbb89a7994" providerId="ADAL" clId="{BCE91B02-0BF8-4B20-BC27-E9352103CA45}" dt="2022-04-27T00:49:13.219" v="405" actId="26606"/>
          <ac:picMkLst>
            <pc:docMk/>
            <pc:sldMk cId="2254426274" sldId="273"/>
            <ac:picMk id="4098" creationId="{6F6C58EC-6DCE-4C10-879F-583DC9BD1D32}"/>
          </ac:picMkLst>
        </pc:picChg>
      </pc:sldChg>
      <pc:sldChg chg="addSp delSp modSp del mod modClrScheme chgLayout">
        <pc:chgData name="Barfield, Michael A." userId="670ba32a-d262-47b6-bfca-47cbb89a7994" providerId="ADAL" clId="{BCE91B02-0BF8-4B20-BC27-E9352103CA45}" dt="2022-04-27T00:50:12.755" v="410" actId="2696"/>
        <pc:sldMkLst>
          <pc:docMk/>
          <pc:sldMk cId="1060479250" sldId="277"/>
        </pc:sldMkLst>
        <pc:spChg chg="del mod">
          <ac:chgData name="Barfield, Michael A." userId="670ba32a-d262-47b6-bfca-47cbb89a7994" providerId="ADAL" clId="{BCE91B02-0BF8-4B20-BC27-E9352103CA45}" dt="2022-04-20T18:15:44.612" v="46" actId="26606"/>
          <ac:spMkLst>
            <pc:docMk/>
            <pc:sldMk cId="1060479250" sldId="277"/>
            <ac:spMk id="2" creationId="{36CF3D8D-78E1-4D89-9261-5B796434CAEB}"/>
          </ac:spMkLst>
        </pc:spChg>
        <pc:spChg chg="mod ord modVis">
          <ac:chgData name="Barfield, Michael A." userId="670ba32a-d262-47b6-bfca-47cbb89a7994" providerId="ADAL" clId="{BCE91B02-0BF8-4B20-BC27-E9352103CA45}" dt="2022-04-20T18:15:44.612" v="46" actId="26606"/>
          <ac:spMkLst>
            <pc:docMk/>
            <pc:sldMk cId="1060479250" sldId="277"/>
            <ac:spMk id="3" creationId="{871A462D-7052-47B0-915A-BF593F9F0E91}"/>
          </ac:spMkLst>
        </pc:spChg>
        <pc:spChg chg="add mod">
          <ac:chgData name="Barfield, Michael A." userId="670ba32a-d262-47b6-bfca-47cbb89a7994" providerId="ADAL" clId="{BCE91B02-0BF8-4B20-BC27-E9352103CA45}" dt="2022-04-20T18:16:47.383" v="50" actId="26606"/>
          <ac:spMkLst>
            <pc:docMk/>
            <pc:sldMk cId="1060479250" sldId="277"/>
            <ac:spMk id="71" creationId="{A923F80F-C43A-6ECE-3CDF-B9089FFE72DE}"/>
          </ac:spMkLst>
        </pc:spChg>
        <pc:spChg chg="add mod">
          <ac:chgData name="Barfield, Michael A." userId="670ba32a-d262-47b6-bfca-47cbb89a7994" providerId="ADAL" clId="{BCE91B02-0BF8-4B20-BC27-E9352103CA45}" dt="2022-04-20T18:16:47.383" v="50" actId="26606"/>
          <ac:spMkLst>
            <pc:docMk/>
            <pc:sldMk cId="1060479250" sldId="277"/>
            <ac:spMk id="73" creationId="{F658E91A-D3CD-BAB1-B510-A8F4FB6A083C}"/>
          </ac:spMkLst>
        </pc:spChg>
        <pc:picChg chg="add mod">
          <ac:chgData name="Barfield, Michael A." userId="670ba32a-d262-47b6-bfca-47cbb89a7994" providerId="ADAL" clId="{BCE91B02-0BF8-4B20-BC27-E9352103CA45}" dt="2022-04-20T18:16:47.383" v="50" actId="26606"/>
          <ac:picMkLst>
            <pc:docMk/>
            <pc:sldMk cId="1060479250" sldId="277"/>
            <ac:picMk id="1026" creationId="{5D1AE362-3AC5-4DF4-BE4A-C7227394E637}"/>
          </ac:picMkLst>
        </pc:picChg>
      </pc:sldChg>
      <pc:sldChg chg="addSp delSp modSp mod ord">
        <pc:chgData name="Barfield, Michael A." userId="670ba32a-d262-47b6-bfca-47cbb89a7994" providerId="ADAL" clId="{BCE91B02-0BF8-4B20-BC27-E9352103CA45}" dt="2022-04-27T01:14:43.245" v="415" actId="26606"/>
        <pc:sldMkLst>
          <pc:docMk/>
          <pc:sldMk cId="3951154280" sldId="278"/>
        </pc:sldMkLst>
        <pc:spChg chg="del mod">
          <ac:chgData name="Barfield, Michael A." userId="670ba32a-d262-47b6-bfca-47cbb89a7994" providerId="ADAL" clId="{BCE91B02-0BF8-4B20-BC27-E9352103CA45}" dt="2022-04-20T18:38:38.908" v="63" actId="26606"/>
          <ac:spMkLst>
            <pc:docMk/>
            <pc:sldMk cId="3951154280" sldId="278"/>
            <ac:spMk id="8" creationId="{FCB17776-6E91-49F5-99D1-0EB4CC72AE50}"/>
          </ac:spMkLst>
        </pc:spChg>
        <pc:spChg chg="del mod">
          <ac:chgData name="Barfield, Michael A." userId="670ba32a-d262-47b6-bfca-47cbb89a7994" providerId="ADAL" clId="{BCE91B02-0BF8-4B20-BC27-E9352103CA45}" dt="2022-04-20T18:38:21.187" v="62"/>
          <ac:spMkLst>
            <pc:docMk/>
            <pc:sldMk cId="3951154280" sldId="278"/>
            <ac:spMk id="10" creationId="{45A5385B-1BA0-43F4-B1C8-4B2C90D644EC}"/>
          </ac:spMkLst>
        </pc:spChg>
        <pc:spChg chg="del">
          <ac:chgData name="Barfield, Michael A." userId="670ba32a-d262-47b6-bfca-47cbb89a7994" providerId="ADAL" clId="{BCE91B02-0BF8-4B20-BC27-E9352103CA45}" dt="2022-04-20T18:38:38.908" v="63" actId="26606"/>
          <ac:spMkLst>
            <pc:docMk/>
            <pc:sldMk cId="3951154280" sldId="278"/>
            <ac:spMk id="12" creationId="{D8ACC45C-077C-440C-BBBA-DEDDF4A2A6DB}"/>
          </ac:spMkLst>
        </pc:spChg>
        <pc:spChg chg="add del">
          <ac:chgData name="Barfield, Michael A." userId="670ba32a-d262-47b6-bfca-47cbb89a7994" providerId="ADAL" clId="{BCE91B02-0BF8-4B20-BC27-E9352103CA45}" dt="2022-04-27T01:13:37.315" v="413" actId="26606"/>
          <ac:spMkLst>
            <pc:docMk/>
            <pc:sldMk cId="3951154280" sldId="278"/>
            <ac:spMk id="71" creationId="{B9C1AB3D-A65D-A2C0-0A73-8DCCDDDC2791}"/>
          </ac:spMkLst>
        </pc:spChg>
        <pc:spChg chg="add mod modVis">
          <ac:chgData name="Barfield, Michael A." userId="670ba32a-d262-47b6-bfca-47cbb89a7994" providerId="ADAL" clId="{BCE91B02-0BF8-4B20-BC27-E9352103CA45}" dt="2022-04-27T01:13:37.315" v="413" actId="26606"/>
          <ac:spMkLst>
            <pc:docMk/>
            <pc:sldMk cId="3951154280" sldId="278"/>
            <ac:spMk id="73" creationId="{6970F06A-478C-AD04-01FD-7A2DEE3910D5}"/>
          </ac:spMkLst>
        </pc:spChg>
        <pc:picChg chg="add mod">
          <ac:chgData name="Barfield, Michael A." userId="670ba32a-d262-47b6-bfca-47cbb89a7994" providerId="ADAL" clId="{BCE91B02-0BF8-4B20-BC27-E9352103CA45}" dt="2022-04-27T01:14:43.245" v="415" actId="26606"/>
          <ac:picMkLst>
            <pc:docMk/>
            <pc:sldMk cId="3951154280" sldId="278"/>
            <ac:picMk id="3074" creationId="{18E4D3E5-B6C6-4BBC-A6AA-B1304FE50038}"/>
          </ac:picMkLst>
        </pc:picChg>
      </pc:sldChg>
      <pc:sldChg chg="addSp delSp modSp mod">
        <pc:chgData name="Barfield, Michael A." userId="670ba32a-d262-47b6-bfca-47cbb89a7994" providerId="ADAL" clId="{BCE91B02-0BF8-4B20-BC27-E9352103CA45}" dt="2022-04-27T01:13:58.657" v="414" actId="1076"/>
        <pc:sldMkLst>
          <pc:docMk/>
          <pc:sldMk cId="3432340626" sldId="281"/>
        </pc:sldMkLst>
        <pc:spChg chg="del mod">
          <ac:chgData name="Barfield, Michael A." userId="670ba32a-d262-47b6-bfca-47cbb89a7994" providerId="ADAL" clId="{BCE91B02-0BF8-4B20-BC27-E9352103CA45}" dt="2022-04-20T18:44:35.584" v="76" actId="26606"/>
          <ac:spMkLst>
            <pc:docMk/>
            <pc:sldMk cId="3432340626" sldId="281"/>
            <ac:spMk id="2" creationId="{7BF9CB5B-E1F7-4AF7-BFFA-7F4C72F6B342}"/>
          </ac:spMkLst>
        </pc:spChg>
        <pc:spChg chg="mod">
          <ac:chgData name="Barfield, Michael A." userId="670ba32a-d262-47b6-bfca-47cbb89a7994" providerId="ADAL" clId="{BCE91B02-0BF8-4B20-BC27-E9352103CA45}" dt="2022-04-20T18:44:35.584" v="76" actId="26606"/>
          <ac:spMkLst>
            <pc:docMk/>
            <pc:sldMk cId="3432340626" sldId="281"/>
            <ac:spMk id="3" creationId="{1FCE68F1-E985-471C-89FE-CDAD68A6EC3D}"/>
          </ac:spMkLst>
        </pc:spChg>
        <pc:spChg chg="mod ord">
          <ac:chgData name="Barfield, Michael A." userId="670ba32a-d262-47b6-bfca-47cbb89a7994" providerId="ADAL" clId="{BCE91B02-0BF8-4B20-BC27-E9352103CA45}" dt="2022-04-20T18:44:35.584" v="76" actId="26606"/>
          <ac:spMkLst>
            <pc:docMk/>
            <pc:sldMk cId="3432340626" sldId="281"/>
            <ac:spMk id="4" creationId="{E61A69E9-837F-4B16-8F61-069376372DD4}"/>
          </ac:spMkLst>
        </pc:spChg>
        <pc:picChg chg="add mod">
          <ac:chgData name="Barfield, Michael A." userId="670ba32a-d262-47b6-bfca-47cbb89a7994" providerId="ADAL" clId="{BCE91B02-0BF8-4B20-BC27-E9352103CA45}" dt="2022-04-27T01:13:58.657" v="414" actId="1076"/>
          <ac:picMkLst>
            <pc:docMk/>
            <pc:sldMk cId="3432340626" sldId="281"/>
            <ac:picMk id="5" creationId="{9E82EAB2-1F00-4ED8-9BD1-B9946A95CCE1}"/>
          </ac:picMkLst>
        </pc:picChg>
      </pc:sldChg>
      <pc:sldChg chg="addSp delSp modSp mod">
        <pc:chgData name="Barfield, Michael A." userId="670ba32a-d262-47b6-bfca-47cbb89a7994" providerId="ADAL" clId="{BCE91B02-0BF8-4B20-BC27-E9352103CA45}" dt="2022-04-20T18:32:37.320" v="59" actId="26606"/>
        <pc:sldMkLst>
          <pc:docMk/>
          <pc:sldMk cId="3220478943" sldId="282"/>
        </pc:sldMkLst>
        <pc:spChg chg="del">
          <ac:chgData name="Barfield, Michael A." userId="670ba32a-d262-47b6-bfca-47cbb89a7994" providerId="ADAL" clId="{BCE91B02-0BF8-4B20-BC27-E9352103CA45}" dt="2022-04-20T18:32:37.320" v="59" actId="26606"/>
          <ac:spMkLst>
            <pc:docMk/>
            <pc:sldMk cId="3220478943" sldId="282"/>
            <ac:spMk id="2" creationId="{92A32321-6F19-470F-A199-5F42D3CA442B}"/>
          </ac:spMkLst>
        </pc:spChg>
        <pc:spChg chg="del mod">
          <ac:chgData name="Barfield, Michael A." userId="670ba32a-d262-47b6-bfca-47cbb89a7994" providerId="ADAL" clId="{BCE91B02-0BF8-4B20-BC27-E9352103CA45}" dt="2022-04-20T18:31:43.079" v="51"/>
          <ac:spMkLst>
            <pc:docMk/>
            <pc:sldMk cId="3220478943" sldId="282"/>
            <ac:spMk id="3" creationId="{E97FF7E4-4255-40C6-BBC6-C630B59C2B6D}"/>
          </ac:spMkLst>
        </pc:spChg>
        <pc:spChg chg="mod ord modVis">
          <ac:chgData name="Barfield, Michael A." userId="670ba32a-d262-47b6-bfca-47cbb89a7994" providerId="ADAL" clId="{BCE91B02-0BF8-4B20-BC27-E9352103CA45}" dt="2022-04-20T18:32:37.320" v="59" actId="26606"/>
          <ac:spMkLst>
            <pc:docMk/>
            <pc:sldMk cId="3220478943" sldId="282"/>
            <ac:spMk id="4" creationId="{FAD09EAD-4A56-43C8-9796-19C0CE9F1321}"/>
          </ac:spMkLst>
        </pc:spChg>
        <pc:picChg chg="add mod">
          <ac:chgData name="Barfield, Michael A." userId="670ba32a-d262-47b6-bfca-47cbb89a7994" providerId="ADAL" clId="{BCE91B02-0BF8-4B20-BC27-E9352103CA45}" dt="2022-04-20T18:32:37.320" v="59" actId="26606"/>
          <ac:picMkLst>
            <pc:docMk/>
            <pc:sldMk cId="3220478943" sldId="282"/>
            <ac:picMk id="2050" creationId="{7040E007-207E-4495-9065-CF4E73496355}"/>
          </ac:picMkLst>
        </pc:picChg>
      </pc:sldChg>
      <pc:sldChg chg="add ord">
        <pc:chgData name="Barfield, Michael A." userId="670ba32a-d262-47b6-bfca-47cbb89a7994" providerId="ADAL" clId="{BCE91B02-0BF8-4B20-BC27-E9352103CA45}" dt="2022-04-27T00:22:47.343" v="370"/>
        <pc:sldMkLst>
          <pc:docMk/>
          <pc:sldMk cId="2512030641" sldId="283"/>
        </pc:sldMkLst>
      </pc:sldChg>
      <pc:sldChg chg="addSp delSp modSp new mod">
        <pc:chgData name="Barfield, Michael A." userId="670ba32a-d262-47b6-bfca-47cbb89a7994" providerId="ADAL" clId="{BCE91B02-0BF8-4B20-BC27-E9352103CA45}" dt="2022-04-27T00:46:36.047" v="403" actId="26606"/>
        <pc:sldMkLst>
          <pc:docMk/>
          <pc:sldMk cId="2310024434" sldId="284"/>
        </pc:sldMkLst>
        <pc:spChg chg="del mod">
          <ac:chgData name="Barfield, Michael A." userId="670ba32a-d262-47b6-bfca-47cbb89a7994" providerId="ADAL" clId="{BCE91B02-0BF8-4B20-BC27-E9352103CA45}" dt="2022-04-27T00:46:36.047" v="403" actId="26606"/>
          <ac:spMkLst>
            <pc:docMk/>
            <pc:sldMk cId="2310024434" sldId="284"/>
            <ac:spMk id="2" creationId="{10856F1F-B67C-4157-9DA1-E80DD1E5744A}"/>
          </ac:spMkLst>
        </pc:spChg>
        <pc:spChg chg="del">
          <ac:chgData name="Barfield, Michael A." userId="670ba32a-d262-47b6-bfca-47cbb89a7994" providerId="ADAL" clId="{BCE91B02-0BF8-4B20-BC27-E9352103CA45}" dt="2022-04-27T00:35:33.408" v="374"/>
          <ac:spMkLst>
            <pc:docMk/>
            <pc:sldMk cId="2310024434" sldId="284"/>
            <ac:spMk id="3" creationId="{7BE9DF66-DA9C-4412-8CF5-55389B09C86F}"/>
          </ac:spMkLst>
        </pc:spChg>
        <pc:spChg chg="mod ord modVis">
          <ac:chgData name="Barfield, Michael A." userId="670ba32a-d262-47b6-bfca-47cbb89a7994" providerId="ADAL" clId="{BCE91B02-0BF8-4B20-BC27-E9352103CA45}" dt="2022-04-27T00:46:36.047" v="403" actId="26606"/>
          <ac:spMkLst>
            <pc:docMk/>
            <pc:sldMk cId="2310024434" sldId="284"/>
            <ac:spMk id="4" creationId="{AD169E0C-744C-44A2-A1FF-86132D727693}"/>
          </ac:spMkLst>
        </pc:spChg>
        <pc:picChg chg="add mod">
          <ac:chgData name="Barfield, Michael A." userId="670ba32a-d262-47b6-bfca-47cbb89a7994" providerId="ADAL" clId="{BCE91B02-0BF8-4B20-BC27-E9352103CA45}" dt="2022-04-27T00:46:36.047" v="403" actId="26606"/>
          <ac:picMkLst>
            <pc:docMk/>
            <pc:sldMk cId="2310024434" sldId="284"/>
            <ac:picMk id="1026" creationId="{6C0A1692-05F5-414E-ACB0-66B9C713928F}"/>
          </ac:picMkLst>
        </pc:picChg>
      </pc:sldChg>
      <pc:sldChg chg="addSp delSp modSp new mod">
        <pc:chgData name="Barfield, Michael A." userId="670ba32a-d262-47b6-bfca-47cbb89a7994" providerId="ADAL" clId="{BCE91B02-0BF8-4B20-BC27-E9352103CA45}" dt="2022-04-27T00:45:16.810" v="402" actId="26606"/>
        <pc:sldMkLst>
          <pc:docMk/>
          <pc:sldMk cId="953010963" sldId="285"/>
        </pc:sldMkLst>
        <pc:spChg chg="del mod">
          <ac:chgData name="Barfield, Michael A." userId="670ba32a-d262-47b6-bfca-47cbb89a7994" providerId="ADAL" clId="{BCE91B02-0BF8-4B20-BC27-E9352103CA45}" dt="2022-04-27T00:45:16.810" v="402" actId="26606"/>
          <ac:spMkLst>
            <pc:docMk/>
            <pc:sldMk cId="953010963" sldId="285"/>
            <ac:spMk id="2" creationId="{64E79335-85BD-46C7-AAFC-D84D7372AB6A}"/>
          </ac:spMkLst>
        </pc:spChg>
        <pc:spChg chg="del mod">
          <ac:chgData name="Barfield, Michael A." userId="670ba32a-d262-47b6-bfca-47cbb89a7994" providerId="ADAL" clId="{BCE91B02-0BF8-4B20-BC27-E9352103CA45}" dt="2022-04-27T00:45:16.810" v="402" actId="26606"/>
          <ac:spMkLst>
            <pc:docMk/>
            <pc:sldMk cId="953010963" sldId="285"/>
            <ac:spMk id="3" creationId="{8B2547F0-FCC7-47A6-91E3-4A1AB31984FA}"/>
          </ac:spMkLst>
        </pc:spChg>
        <pc:spChg chg="mod ord modVis">
          <ac:chgData name="Barfield, Michael A." userId="670ba32a-d262-47b6-bfca-47cbb89a7994" providerId="ADAL" clId="{BCE91B02-0BF8-4B20-BC27-E9352103CA45}" dt="2022-04-27T00:45:16.810" v="402" actId="26606"/>
          <ac:spMkLst>
            <pc:docMk/>
            <pc:sldMk cId="953010963" sldId="285"/>
            <ac:spMk id="4" creationId="{D7D110C8-F7C8-44EA-965C-DF7B5553972D}"/>
          </ac:spMkLst>
        </pc:spChg>
        <pc:picChg chg="add mod">
          <ac:chgData name="Barfield, Michael A." userId="670ba32a-d262-47b6-bfca-47cbb89a7994" providerId="ADAL" clId="{BCE91B02-0BF8-4B20-BC27-E9352103CA45}" dt="2022-04-27T00:45:16.810" v="402" actId="26606"/>
          <ac:picMkLst>
            <pc:docMk/>
            <pc:sldMk cId="953010963" sldId="285"/>
            <ac:picMk id="5" creationId="{A3A017A5-0223-474C-91E0-7B764941AD04}"/>
          </ac:picMkLst>
        </pc:picChg>
      </pc:sldChg>
      <pc:sldChg chg="addSp delSp modSp new mod">
        <pc:chgData name="Barfield, Michael A." userId="670ba32a-d262-47b6-bfca-47cbb89a7994" providerId="ADAL" clId="{BCE91B02-0BF8-4B20-BC27-E9352103CA45}" dt="2022-04-27T17:56:27.870" v="430" actId="14100"/>
        <pc:sldMkLst>
          <pc:docMk/>
          <pc:sldMk cId="762937536" sldId="286"/>
        </pc:sldMkLst>
        <pc:spChg chg="add del">
          <ac:chgData name="Barfield, Michael A." userId="670ba32a-d262-47b6-bfca-47cbb89a7994" providerId="ADAL" clId="{BCE91B02-0BF8-4B20-BC27-E9352103CA45}" dt="2022-04-27T17:55:06.484" v="422" actId="26606"/>
          <ac:spMkLst>
            <pc:docMk/>
            <pc:sldMk cId="762937536" sldId="286"/>
            <ac:spMk id="2" creationId="{08944DD2-1C4B-422B-81A1-DB036A988C71}"/>
          </ac:spMkLst>
        </pc:spChg>
        <pc:spChg chg="del">
          <ac:chgData name="Barfield, Michael A." userId="670ba32a-d262-47b6-bfca-47cbb89a7994" providerId="ADAL" clId="{BCE91B02-0BF8-4B20-BC27-E9352103CA45}" dt="2022-04-27T17:54:40.904" v="417"/>
          <ac:spMkLst>
            <pc:docMk/>
            <pc:sldMk cId="762937536" sldId="286"/>
            <ac:spMk id="3" creationId="{22F89C42-845C-42A7-A16F-E57BEA20541A}"/>
          </ac:spMkLst>
        </pc:spChg>
        <pc:spChg chg="mod modVis">
          <ac:chgData name="Barfield, Michael A." userId="670ba32a-d262-47b6-bfca-47cbb89a7994" providerId="ADAL" clId="{BCE91B02-0BF8-4B20-BC27-E9352103CA45}" dt="2022-04-27T17:55:06.484" v="422" actId="26606"/>
          <ac:spMkLst>
            <pc:docMk/>
            <pc:sldMk cId="762937536" sldId="286"/>
            <ac:spMk id="4" creationId="{97DFB08B-8570-4EC9-AB4F-00534960FF7F}"/>
          </ac:spMkLst>
        </pc:spChg>
        <pc:picChg chg="add mod">
          <ac:chgData name="Barfield, Michael A." userId="670ba32a-d262-47b6-bfca-47cbb89a7994" providerId="ADAL" clId="{BCE91B02-0BF8-4B20-BC27-E9352103CA45}" dt="2022-04-27T17:56:27.870" v="430" actId="14100"/>
          <ac:picMkLst>
            <pc:docMk/>
            <pc:sldMk cId="762937536" sldId="286"/>
            <ac:picMk id="5" creationId="{EB3FD42A-2048-4BBA-B21A-D8B1FFC307A5}"/>
          </ac:picMkLst>
        </pc:picChg>
      </pc:sldChg>
    </pc:docChg>
  </pc:docChgLst>
  <pc:docChgLst>
    <pc:chgData name="Barfield, Michael A." userId="670ba32a-d262-47b6-bfca-47cbb89a7994" providerId="ADAL" clId="{080F1A31-98F7-4ACC-8CE2-A2CE26583FA9}"/>
    <pc:docChg chg="undo custSel addSld delSld modSld modMainMaster modNotesMaster modHandout">
      <pc:chgData name="Barfield, Michael A." userId="670ba32a-d262-47b6-bfca-47cbb89a7994" providerId="ADAL" clId="{080F1A31-98F7-4ACC-8CE2-A2CE26583FA9}" dt="2021-05-19T14:34:54.360" v="3987" actId="20577"/>
      <pc:docMkLst>
        <pc:docMk/>
      </pc:docMkLst>
      <pc:sldChg chg="addSp delSp modSp mod modClrScheme chgLayout">
        <pc:chgData name="Barfield, Michael A." userId="670ba32a-d262-47b6-bfca-47cbb89a7994" providerId="ADAL" clId="{080F1A31-98F7-4ACC-8CE2-A2CE26583FA9}" dt="2021-05-19T14:03:10.841" v="3803" actId="20577"/>
        <pc:sldMkLst>
          <pc:docMk/>
          <pc:sldMk cId="1639426546" sldId="260"/>
        </pc:sldMkLst>
        <pc:spChg chg="mod">
          <ac:chgData name="Barfield, Michael A." userId="670ba32a-d262-47b6-bfca-47cbb89a7994" providerId="ADAL" clId="{080F1A31-98F7-4ACC-8CE2-A2CE26583FA9}" dt="2021-05-19T14:03:10.841" v="3803" actId="20577"/>
          <ac:spMkLst>
            <pc:docMk/>
            <pc:sldMk cId="1639426546" sldId="260"/>
            <ac:spMk id="2" creationId="{00000000-0000-0000-0000-000000000000}"/>
          </ac:spMkLst>
        </pc:spChg>
        <pc:spChg chg="mod">
          <ac:chgData name="Barfield, Michael A." userId="670ba32a-d262-47b6-bfca-47cbb89a7994" providerId="ADAL" clId="{080F1A31-98F7-4ACC-8CE2-A2CE26583FA9}" dt="2021-05-17T18:36:07.723" v="757" actId="1076"/>
          <ac:spMkLst>
            <pc:docMk/>
            <pc:sldMk cId="1639426546" sldId="260"/>
            <ac:spMk id="3" creationId="{00000000-0000-0000-0000-000000000000}"/>
          </ac:spMkLst>
        </pc:spChg>
        <pc:spChg chg="add del">
          <ac:chgData name="Barfield, Michael A." userId="670ba32a-d262-47b6-bfca-47cbb89a7994" providerId="ADAL" clId="{080F1A31-98F7-4ACC-8CE2-A2CE26583FA9}" dt="2021-05-17T18:30:31.943" v="722"/>
          <ac:spMkLst>
            <pc:docMk/>
            <pc:sldMk cId="1639426546" sldId="260"/>
            <ac:spMk id="4" creationId="{803F9C0E-CA67-4104-9D69-2D093343F803}"/>
          </ac:spMkLst>
        </pc:spChg>
        <pc:spChg chg="add mod">
          <ac:chgData name="Barfield, Michael A." userId="670ba32a-d262-47b6-bfca-47cbb89a7994" providerId="ADAL" clId="{080F1A31-98F7-4ACC-8CE2-A2CE26583FA9}" dt="2021-05-17T18:30:36.012" v="723" actId="26606"/>
          <ac:spMkLst>
            <pc:docMk/>
            <pc:sldMk cId="1639426546" sldId="260"/>
            <ac:spMk id="8" creationId="{CF7782E7-A621-4966-8FD6-205CB72C6453}"/>
          </ac:spMkLst>
        </pc:spChg>
        <pc:picChg chg="add del">
          <ac:chgData name="Barfield, Michael A." userId="670ba32a-d262-47b6-bfca-47cbb89a7994" providerId="ADAL" clId="{080F1A31-98F7-4ACC-8CE2-A2CE26583FA9}" dt="2021-05-17T18:30:31.943" v="722"/>
          <ac:picMkLst>
            <pc:docMk/>
            <pc:sldMk cId="1639426546" sldId="260"/>
            <ac:picMk id="1026" creationId="{908BCC1A-020A-4715-990E-6394E754B1DC}"/>
          </ac:picMkLst>
        </pc:picChg>
      </pc:sldChg>
      <pc:sldChg chg="modSp new del mod">
        <pc:chgData name="Barfield, Michael A." userId="670ba32a-d262-47b6-bfca-47cbb89a7994" providerId="ADAL" clId="{080F1A31-98F7-4ACC-8CE2-A2CE26583FA9}" dt="2021-05-17T18:32:16.018" v="728" actId="47"/>
        <pc:sldMkLst>
          <pc:docMk/>
          <pc:sldMk cId="2428535312" sldId="261"/>
        </pc:sldMkLst>
        <pc:spChg chg="mod">
          <ac:chgData name="Barfield, Michael A." userId="670ba32a-d262-47b6-bfca-47cbb89a7994" providerId="ADAL" clId="{080F1A31-98F7-4ACC-8CE2-A2CE26583FA9}" dt="2021-05-17T18:32:04.513" v="727" actId="14100"/>
          <ac:spMkLst>
            <pc:docMk/>
            <pc:sldMk cId="2428535312" sldId="261"/>
            <ac:spMk id="2" creationId="{334BADBE-5BF7-448C-9762-FAC99E75BB36}"/>
          </ac:spMkLst>
        </pc:spChg>
        <pc:spChg chg="mod">
          <ac:chgData name="Barfield, Michael A." userId="670ba32a-d262-47b6-bfca-47cbb89a7994" providerId="ADAL" clId="{080F1A31-98F7-4ACC-8CE2-A2CE26583FA9}" dt="2021-05-17T18:29:48.141" v="718" actId="6549"/>
          <ac:spMkLst>
            <pc:docMk/>
            <pc:sldMk cId="2428535312" sldId="261"/>
            <ac:spMk id="3" creationId="{D4245513-7256-44E7-8A64-D397C9B0E190}"/>
          </ac:spMkLst>
        </pc:spChg>
      </pc:sldChg>
      <pc:sldChg chg="new del">
        <pc:chgData name="Barfield, Michael A." userId="670ba32a-d262-47b6-bfca-47cbb89a7994" providerId="ADAL" clId="{080F1A31-98F7-4ACC-8CE2-A2CE26583FA9}" dt="2021-05-10T16:55:17.159" v="135" actId="2696"/>
        <pc:sldMkLst>
          <pc:docMk/>
          <pc:sldMk cId="2694388297" sldId="261"/>
        </pc:sldMkLst>
      </pc:sldChg>
      <pc:sldChg chg="modSp new del mod">
        <pc:chgData name="Barfield, Michael A." userId="670ba32a-d262-47b6-bfca-47cbb89a7994" providerId="ADAL" clId="{080F1A31-98F7-4ACC-8CE2-A2CE26583FA9}" dt="2021-05-17T18:32:49.100" v="730" actId="2696"/>
        <pc:sldMkLst>
          <pc:docMk/>
          <pc:sldMk cId="24475046" sldId="262"/>
        </pc:sldMkLst>
        <pc:spChg chg="mod">
          <ac:chgData name="Barfield, Michael A." userId="670ba32a-d262-47b6-bfca-47cbb89a7994" providerId="ADAL" clId="{080F1A31-98F7-4ACC-8CE2-A2CE26583FA9}" dt="2021-05-17T12:11:28.337" v="451" actId="20577"/>
          <ac:spMkLst>
            <pc:docMk/>
            <pc:sldMk cId="24475046" sldId="262"/>
            <ac:spMk id="2" creationId="{106D2A64-AC37-447B-B0D3-B4AEF989A48E}"/>
          </ac:spMkLst>
        </pc:spChg>
        <pc:spChg chg="mod">
          <ac:chgData name="Barfield, Michael A." userId="670ba32a-d262-47b6-bfca-47cbb89a7994" providerId="ADAL" clId="{080F1A31-98F7-4ACC-8CE2-A2CE26583FA9}" dt="2021-05-17T12:12:33.155" v="453" actId="14100"/>
          <ac:spMkLst>
            <pc:docMk/>
            <pc:sldMk cId="24475046" sldId="262"/>
            <ac:spMk id="3" creationId="{E4A30E36-FB42-493C-89BA-599AE628ACE2}"/>
          </ac:spMkLst>
        </pc:spChg>
      </pc:sldChg>
      <pc:sldChg chg="addSp delSp modSp add del mod">
        <pc:chgData name="Barfield, Michael A." userId="670ba32a-d262-47b6-bfca-47cbb89a7994" providerId="ADAL" clId="{080F1A31-98F7-4ACC-8CE2-A2CE26583FA9}" dt="2021-05-17T18:35:27.892" v="739" actId="2696"/>
        <pc:sldMkLst>
          <pc:docMk/>
          <pc:sldMk cId="3681587107" sldId="263"/>
        </pc:sldMkLst>
        <pc:spChg chg="mod">
          <ac:chgData name="Barfield, Michael A." userId="670ba32a-d262-47b6-bfca-47cbb89a7994" providerId="ADAL" clId="{080F1A31-98F7-4ACC-8CE2-A2CE26583FA9}" dt="2021-05-17T18:33:58.837" v="732" actId="21"/>
          <ac:spMkLst>
            <pc:docMk/>
            <pc:sldMk cId="3681587107" sldId="263"/>
            <ac:spMk id="3" creationId="{E4A30E36-FB42-493C-89BA-599AE628ACE2}"/>
          </ac:spMkLst>
        </pc:spChg>
        <pc:spChg chg="add del">
          <ac:chgData name="Barfield, Michael A." userId="670ba32a-d262-47b6-bfca-47cbb89a7994" providerId="ADAL" clId="{080F1A31-98F7-4ACC-8CE2-A2CE26583FA9}" dt="2021-05-17T12:15:07.581" v="455" actId="22"/>
          <ac:spMkLst>
            <pc:docMk/>
            <pc:sldMk cId="3681587107" sldId="263"/>
            <ac:spMk id="6" creationId="{983F2F83-834A-4E90-A73F-3C9D330EEE0B}"/>
          </ac:spMkLst>
        </pc:spChg>
      </pc:sldChg>
      <pc:sldChg chg="modSp new mod">
        <pc:chgData name="Barfield, Michael A." userId="670ba32a-d262-47b6-bfca-47cbb89a7994" providerId="ADAL" clId="{080F1A31-98F7-4ACC-8CE2-A2CE26583FA9}" dt="2021-05-19T14:09:07.295" v="3978" actId="20577"/>
        <pc:sldMkLst>
          <pc:docMk/>
          <pc:sldMk cId="2999522252" sldId="264"/>
        </pc:sldMkLst>
        <pc:spChg chg="mod">
          <ac:chgData name="Barfield, Michael A." userId="670ba32a-d262-47b6-bfca-47cbb89a7994" providerId="ADAL" clId="{080F1A31-98F7-4ACC-8CE2-A2CE26583FA9}" dt="2021-05-18T20:25:54.542" v="2972" actId="255"/>
          <ac:spMkLst>
            <pc:docMk/>
            <pc:sldMk cId="2999522252" sldId="264"/>
            <ac:spMk id="2" creationId="{43582058-D17B-4EE5-B18F-E1B62D1C5E2C}"/>
          </ac:spMkLst>
        </pc:spChg>
        <pc:spChg chg="mod">
          <ac:chgData name="Barfield, Michael A." userId="670ba32a-d262-47b6-bfca-47cbb89a7994" providerId="ADAL" clId="{080F1A31-98F7-4ACC-8CE2-A2CE26583FA9}" dt="2021-05-19T14:09:07.295" v="3978" actId="20577"/>
          <ac:spMkLst>
            <pc:docMk/>
            <pc:sldMk cId="2999522252" sldId="264"/>
            <ac:spMk id="3" creationId="{02312052-48AB-40CE-9B34-8AE2B98B6097}"/>
          </ac:spMkLst>
        </pc:spChg>
      </pc:sldChg>
      <pc:sldChg chg="del">
        <pc:chgData name="Barfield, Michael A." userId="670ba32a-d262-47b6-bfca-47cbb89a7994" providerId="ADAL" clId="{080F1A31-98F7-4ACC-8CE2-A2CE26583FA9}" dt="2021-05-10T15:37:36.253" v="131" actId="47"/>
        <pc:sldMkLst>
          <pc:docMk/>
          <pc:sldMk cId="3758780195" sldId="264"/>
        </pc:sldMkLst>
      </pc:sldChg>
      <pc:sldChg chg="addSp delSp modSp new del mod">
        <pc:chgData name="Barfield, Michael A." userId="670ba32a-d262-47b6-bfca-47cbb89a7994" providerId="ADAL" clId="{080F1A31-98F7-4ACC-8CE2-A2CE26583FA9}" dt="2021-05-18T19:37:54.834" v="2652" actId="2696"/>
        <pc:sldMkLst>
          <pc:docMk/>
          <pc:sldMk cId="97402689" sldId="265"/>
        </pc:sldMkLst>
        <pc:spChg chg="mod">
          <ac:chgData name="Barfield, Michael A." userId="670ba32a-d262-47b6-bfca-47cbb89a7994" providerId="ADAL" clId="{080F1A31-98F7-4ACC-8CE2-A2CE26583FA9}" dt="2021-05-18T19:06:55.842" v="889" actId="20577"/>
          <ac:spMkLst>
            <pc:docMk/>
            <pc:sldMk cId="97402689" sldId="265"/>
            <ac:spMk id="2" creationId="{2A265969-11EC-424E-87F3-FC65D65BF88C}"/>
          </ac:spMkLst>
        </pc:spChg>
        <pc:spChg chg="mod">
          <ac:chgData name="Barfield, Michael A." userId="670ba32a-d262-47b6-bfca-47cbb89a7994" providerId="ADAL" clId="{080F1A31-98F7-4ACC-8CE2-A2CE26583FA9}" dt="2021-05-17T18:34:43.031" v="737" actId="5793"/>
          <ac:spMkLst>
            <pc:docMk/>
            <pc:sldMk cId="97402689" sldId="265"/>
            <ac:spMk id="3" creationId="{49752C1B-8805-44C9-82C8-136D9B3498E4}"/>
          </ac:spMkLst>
        </pc:spChg>
        <pc:spChg chg="add del">
          <ac:chgData name="Barfield, Michael A." userId="670ba32a-d262-47b6-bfca-47cbb89a7994" providerId="ADAL" clId="{080F1A31-98F7-4ACC-8CE2-A2CE26583FA9}" dt="2021-05-17T18:34:07.112" v="734" actId="22"/>
          <ac:spMkLst>
            <pc:docMk/>
            <pc:sldMk cId="97402689" sldId="265"/>
            <ac:spMk id="6" creationId="{77DA56F3-2B74-4AED-B92C-F582986DB7FB}"/>
          </ac:spMkLst>
        </pc:spChg>
      </pc:sldChg>
      <pc:sldChg chg="del">
        <pc:chgData name="Barfield, Michael A." userId="670ba32a-d262-47b6-bfca-47cbb89a7994" providerId="ADAL" clId="{080F1A31-98F7-4ACC-8CE2-A2CE26583FA9}" dt="2021-05-10T15:37:37.103" v="132" actId="47"/>
        <pc:sldMkLst>
          <pc:docMk/>
          <pc:sldMk cId="483163596" sldId="266"/>
        </pc:sldMkLst>
      </pc:sldChg>
      <pc:sldChg chg="addSp delSp modSp new mod">
        <pc:chgData name="Barfield, Michael A." userId="670ba32a-d262-47b6-bfca-47cbb89a7994" providerId="ADAL" clId="{080F1A31-98F7-4ACC-8CE2-A2CE26583FA9}" dt="2021-05-18T20:25:16.614" v="2969" actId="255"/>
        <pc:sldMkLst>
          <pc:docMk/>
          <pc:sldMk cId="3506886001" sldId="266"/>
        </pc:sldMkLst>
        <pc:spChg chg="mod">
          <ac:chgData name="Barfield, Michael A." userId="670ba32a-d262-47b6-bfca-47cbb89a7994" providerId="ADAL" clId="{080F1A31-98F7-4ACC-8CE2-A2CE26583FA9}" dt="2021-05-18T20:25:16.614" v="2969" actId="255"/>
          <ac:spMkLst>
            <pc:docMk/>
            <pc:sldMk cId="3506886001" sldId="266"/>
            <ac:spMk id="2" creationId="{102C188F-AA64-4FC0-A5C8-9150FA41D0C2}"/>
          </ac:spMkLst>
        </pc:spChg>
        <pc:spChg chg="add del mod">
          <ac:chgData name="Barfield, Michael A." userId="670ba32a-d262-47b6-bfca-47cbb89a7994" providerId="ADAL" clId="{080F1A31-98F7-4ACC-8CE2-A2CE26583FA9}" dt="2021-05-18T19:56:26.435" v="2749" actId="14100"/>
          <ac:spMkLst>
            <pc:docMk/>
            <pc:sldMk cId="3506886001" sldId="266"/>
            <ac:spMk id="3" creationId="{40C58836-D0B5-46D3-8C43-8E5EFB9B6F36}"/>
          </ac:spMkLst>
        </pc:spChg>
        <pc:picChg chg="add mod">
          <ac:chgData name="Barfield, Michael A." userId="670ba32a-d262-47b6-bfca-47cbb89a7994" providerId="ADAL" clId="{080F1A31-98F7-4ACC-8CE2-A2CE26583FA9}" dt="2021-05-18T19:03:04.071" v="779" actId="14100"/>
          <ac:picMkLst>
            <pc:docMk/>
            <pc:sldMk cId="3506886001" sldId="266"/>
            <ac:picMk id="6" creationId="{918BB2AB-C202-4053-86E8-FA3A81294E3F}"/>
          </ac:picMkLst>
        </pc:picChg>
        <pc:picChg chg="add del mod">
          <ac:chgData name="Barfield, Michael A." userId="670ba32a-d262-47b6-bfca-47cbb89a7994" providerId="ADAL" clId="{080F1A31-98F7-4ACC-8CE2-A2CE26583FA9}" dt="2021-05-18T18:38:54.604" v="759"/>
          <ac:picMkLst>
            <pc:docMk/>
            <pc:sldMk cId="3506886001" sldId="266"/>
            <ac:picMk id="1026" creationId="{82B95F60-684B-4B99-BCBD-791F07770FDA}"/>
          </ac:picMkLst>
        </pc:picChg>
      </pc:sldChg>
      <pc:sldChg chg="addSp delSp modSp new del mod modClrScheme chgLayout">
        <pc:chgData name="Barfield, Michael A." userId="670ba32a-d262-47b6-bfca-47cbb89a7994" providerId="ADAL" clId="{080F1A31-98F7-4ACC-8CE2-A2CE26583FA9}" dt="2021-05-18T18:40:26.337" v="773" actId="680"/>
        <pc:sldMkLst>
          <pc:docMk/>
          <pc:sldMk cId="1239283254" sldId="267"/>
        </pc:sldMkLst>
        <pc:spChg chg="add del">
          <ac:chgData name="Barfield, Michael A." userId="670ba32a-d262-47b6-bfca-47cbb89a7994" providerId="ADAL" clId="{080F1A31-98F7-4ACC-8CE2-A2CE26583FA9}" dt="2021-05-18T18:40:24.885" v="771" actId="26606"/>
          <ac:spMkLst>
            <pc:docMk/>
            <pc:sldMk cId="1239283254" sldId="267"/>
            <ac:spMk id="2" creationId="{46B5D54D-D61D-4F7D-80D9-0259387783C8}"/>
          </ac:spMkLst>
        </pc:spChg>
        <pc:spChg chg="mod ord">
          <ac:chgData name="Barfield, Michael A." userId="670ba32a-d262-47b6-bfca-47cbb89a7994" providerId="ADAL" clId="{080F1A31-98F7-4ACC-8CE2-A2CE26583FA9}" dt="2021-05-18T18:40:24.885" v="771" actId="26606"/>
          <ac:spMkLst>
            <pc:docMk/>
            <pc:sldMk cId="1239283254" sldId="267"/>
            <ac:spMk id="3" creationId="{D3A313FD-E163-4905-A315-08DDFAAB0105}"/>
          </ac:spMkLst>
        </pc:spChg>
        <pc:spChg chg="add del mod">
          <ac:chgData name="Barfield, Michael A." userId="670ba32a-d262-47b6-bfca-47cbb89a7994" providerId="ADAL" clId="{080F1A31-98F7-4ACC-8CE2-A2CE26583FA9}" dt="2021-05-18T18:40:24.885" v="771" actId="26606"/>
          <ac:spMkLst>
            <pc:docMk/>
            <pc:sldMk cId="1239283254" sldId="267"/>
            <ac:spMk id="71" creationId="{127ABE1A-CD83-4875-B855-99A0E94FE572}"/>
          </ac:spMkLst>
        </pc:spChg>
        <pc:spChg chg="add del mod">
          <ac:chgData name="Barfield, Michael A." userId="670ba32a-d262-47b6-bfca-47cbb89a7994" providerId="ADAL" clId="{080F1A31-98F7-4ACC-8CE2-A2CE26583FA9}" dt="2021-05-18T18:40:24.885" v="771" actId="26606"/>
          <ac:spMkLst>
            <pc:docMk/>
            <pc:sldMk cId="1239283254" sldId="267"/>
            <ac:spMk id="73" creationId="{2F50A979-4BCB-42F9-B8D3-80CA4425C9FB}"/>
          </ac:spMkLst>
        </pc:spChg>
        <pc:picChg chg="add del mod">
          <ac:chgData name="Barfield, Michael A." userId="670ba32a-d262-47b6-bfca-47cbb89a7994" providerId="ADAL" clId="{080F1A31-98F7-4ACC-8CE2-A2CE26583FA9}" dt="2021-05-18T18:40:25.665" v="772"/>
          <ac:picMkLst>
            <pc:docMk/>
            <pc:sldMk cId="1239283254" sldId="267"/>
            <ac:picMk id="3074" creationId="{6C2D04A6-9DBC-4DD4-A6A9-64F9D49D7244}"/>
          </ac:picMkLst>
        </pc:picChg>
      </pc:sldChg>
      <pc:sldChg chg="del">
        <pc:chgData name="Barfield, Michael A." userId="670ba32a-d262-47b6-bfca-47cbb89a7994" providerId="ADAL" clId="{080F1A31-98F7-4ACC-8CE2-A2CE26583FA9}" dt="2021-05-10T15:37:37.779" v="133" actId="47"/>
        <pc:sldMkLst>
          <pc:docMk/>
          <pc:sldMk cId="1674843222" sldId="267"/>
        </pc:sldMkLst>
      </pc:sldChg>
      <pc:sldChg chg="modSp new mod">
        <pc:chgData name="Barfield, Michael A." userId="670ba32a-d262-47b6-bfca-47cbb89a7994" providerId="ADAL" clId="{080F1A31-98F7-4ACC-8CE2-A2CE26583FA9}" dt="2021-05-18T20:25:07.256" v="2968" actId="255"/>
        <pc:sldMkLst>
          <pc:docMk/>
          <pc:sldMk cId="2518332590" sldId="267"/>
        </pc:sldMkLst>
        <pc:spChg chg="mod">
          <ac:chgData name="Barfield, Michael A." userId="670ba32a-d262-47b6-bfca-47cbb89a7994" providerId="ADAL" clId="{080F1A31-98F7-4ACC-8CE2-A2CE26583FA9}" dt="2021-05-18T20:25:07.256" v="2968" actId="255"/>
          <ac:spMkLst>
            <pc:docMk/>
            <pc:sldMk cId="2518332590" sldId="267"/>
            <ac:spMk id="2" creationId="{C60DA7FC-F3AE-4353-A077-49B3828899CF}"/>
          </ac:spMkLst>
        </pc:spChg>
        <pc:spChg chg="mod">
          <ac:chgData name="Barfield, Michael A." userId="670ba32a-d262-47b6-bfca-47cbb89a7994" providerId="ADAL" clId="{080F1A31-98F7-4ACC-8CE2-A2CE26583FA9}" dt="2021-05-18T19:46:45.623" v="2690" actId="5793"/>
          <ac:spMkLst>
            <pc:docMk/>
            <pc:sldMk cId="2518332590" sldId="267"/>
            <ac:spMk id="3" creationId="{D9270297-79F2-4D7B-8794-AEE5A646F1FF}"/>
          </ac:spMkLst>
        </pc:spChg>
      </pc:sldChg>
      <pc:sldChg chg="addSp delSp modSp new del">
        <pc:chgData name="Barfield, Michael A." userId="670ba32a-d262-47b6-bfca-47cbb89a7994" providerId="ADAL" clId="{080F1A31-98F7-4ACC-8CE2-A2CE26583FA9}" dt="2021-05-18T18:39:40.262" v="767" actId="680"/>
        <pc:sldMkLst>
          <pc:docMk/>
          <pc:sldMk cId="2952863632" sldId="267"/>
        </pc:sldMkLst>
        <pc:spChg chg="add del">
          <ac:chgData name="Barfield, Michael A." userId="670ba32a-d262-47b6-bfca-47cbb89a7994" providerId="ADAL" clId="{080F1A31-98F7-4ACC-8CE2-A2CE26583FA9}" dt="2021-05-18T18:39:36.795" v="766"/>
          <ac:spMkLst>
            <pc:docMk/>
            <pc:sldMk cId="2952863632" sldId="267"/>
            <ac:spMk id="3" creationId="{3C91BF22-FC38-4E60-8001-FBD6E766D612}"/>
          </ac:spMkLst>
        </pc:spChg>
        <pc:picChg chg="add del mod">
          <ac:chgData name="Barfield, Michael A." userId="670ba32a-d262-47b6-bfca-47cbb89a7994" providerId="ADAL" clId="{080F1A31-98F7-4ACC-8CE2-A2CE26583FA9}" dt="2021-05-18T18:39:36.795" v="766"/>
          <ac:picMkLst>
            <pc:docMk/>
            <pc:sldMk cId="2952863632" sldId="267"/>
            <ac:picMk id="2050" creationId="{F2C9CA41-DCE4-486A-B578-39DCF63C7FEE}"/>
          </ac:picMkLst>
        </pc:picChg>
      </pc:sldChg>
      <pc:sldChg chg="addSp delSp modSp new del mod">
        <pc:chgData name="Barfield, Michael A." userId="670ba32a-d262-47b6-bfca-47cbb89a7994" providerId="ADAL" clId="{080F1A31-98F7-4ACC-8CE2-A2CE26583FA9}" dt="2021-05-17T18:33:27.706" v="731" actId="2696"/>
        <pc:sldMkLst>
          <pc:docMk/>
          <pc:sldMk cId="3687709867" sldId="267"/>
        </pc:sldMkLst>
        <pc:spChg chg="mod">
          <ac:chgData name="Barfield, Michael A." userId="670ba32a-d262-47b6-bfca-47cbb89a7994" providerId="ADAL" clId="{080F1A31-98F7-4ACC-8CE2-A2CE26583FA9}" dt="2021-05-17T12:19:32.565" v="483" actId="1076"/>
          <ac:spMkLst>
            <pc:docMk/>
            <pc:sldMk cId="3687709867" sldId="267"/>
            <ac:spMk id="2" creationId="{D9FE7653-D275-4041-8164-864D81F7D7AF}"/>
          </ac:spMkLst>
        </pc:spChg>
        <pc:spChg chg="mod">
          <ac:chgData name="Barfield, Michael A." userId="670ba32a-d262-47b6-bfca-47cbb89a7994" providerId="ADAL" clId="{080F1A31-98F7-4ACC-8CE2-A2CE26583FA9}" dt="2021-05-17T12:56:52.587" v="716" actId="21"/>
          <ac:spMkLst>
            <pc:docMk/>
            <pc:sldMk cId="3687709867" sldId="267"/>
            <ac:spMk id="3" creationId="{DB746932-D3B9-41A9-8DBC-20F62DE636AA}"/>
          </ac:spMkLst>
        </pc:spChg>
        <pc:spChg chg="mod">
          <ac:chgData name="Barfield, Michael A." userId="670ba32a-d262-47b6-bfca-47cbb89a7994" providerId="ADAL" clId="{080F1A31-98F7-4ACC-8CE2-A2CE26583FA9}" dt="2021-05-17T18:29:12.547" v="717" actId="14100"/>
          <ac:spMkLst>
            <pc:docMk/>
            <pc:sldMk cId="3687709867" sldId="267"/>
            <ac:spMk id="4" creationId="{3C161D8F-B7BC-49D9-A814-81C10249C719}"/>
          </ac:spMkLst>
        </pc:spChg>
        <pc:picChg chg="add mod">
          <ac:chgData name="Barfield, Michael A." userId="670ba32a-d262-47b6-bfca-47cbb89a7994" providerId="ADAL" clId="{080F1A31-98F7-4ACC-8CE2-A2CE26583FA9}" dt="2021-05-17T12:19:08.093" v="480" actId="14100"/>
          <ac:picMkLst>
            <pc:docMk/>
            <pc:sldMk cId="3687709867" sldId="267"/>
            <ac:picMk id="7" creationId="{F6CC9F49-AD68-44A4-89FC-0FA827B4AACC}"/>
          </ac:picMkLst>
        </pc:picChg>
        <pc:picChg chg="add del">
          <ac:chgData name="Barfield, Michael A." userId="670ba32a-d262-47b6-bfca-47cbb89a7994" providerId="ADAL" clId="{080F1A31-98F7-4ACC-8CE2-A2CE26583FA9}" dt="2021-05-17T12:21:45.375" v="490" actId="22"/>
          <ac:picMkLst>
            <pc:docMk/>
            <pc:sldMk cId="3687709867" sldId="267"/>
            <ac:picMk id="9" creationId="{3F00964A-A7A6-43CA-9301-E7D9326B4BE5}"/>
          </ac:picMkLst>
        </pc:picChg>
      </pc:sldChg>
      <pc:sldChg chg="modSp new mod">
        <pc:chgData name="Barfield, Michael A." userId="670ba32a-d262-47b6-bfca-47cbb89a7994" providerId="ADAL" clId="{080F1A31-98F7-4ACC-8CE2-A2CE26583FA9}" dt="2021-05-19T14:03:39.526" v="3805" actId="20577"/>
        <pc:sldMkLst>
          <pc:docMk/>
          <pc:sldMk cId="1778431885" sldId="268"/>
        </pc:sldMkLst>
        <pc:spChg chg="mod">
          <ac:chgData name="Barfield, Michael A." userId="670ba32a-d262-47b6-bfca-47cbb89a7994" providerId="ADAL" clId="{080F1A31-98F7-4ACC-8CE2-A2CE26583FA9}" dt="2021-05-18T20:25:44.408" v="2971" actId="255"/>
          <ac:spMkLst>
            <pc:docMk/>
            <pc:sldMk cId="1778431885" sldId="268"/>
            <ac:spMk id="2" creationId="{601839DC-FF71-455F-BFAF-143F440D174B}"/>
          </ac:spMkLst>
        </pc:spChg>
        <pc:spChg chg="mod">
          <ac:chgData name="Barfield, Michael A." userId="670ba32a-d262-47b6-bfca-47cbb89a7994" providerId="ADAL" clId="{080F1A31-98F7-4ACC-8CE2-A2CE26583FA9}" dt="2021-05-19T14:03:39.526" v="3805" actId="20577"/>
          <ac:spMkLst>
            <pc:docMk/>
            <pc:sldMk cId="1778431885" sldId="268"/>
            <ac:spMk id="3" creationId="{1EF5AB14-C93C-4981-835C-A3B39BF0E8AA}"/>
          </ac:spMkLst>
        </pc:spChg>
      </pc:sldChg>
      <pc:sldChg chg="modSp new mod">
        <pc:chgData name="Barfield, Michael A." userId="670ba32a-d262-47b6-bfca-47cbb89a7994" providerId="ADAL" clId="{080F1A31-98F7-4ACC-8CE2-A2CE26583FA9}" dt="2021-05-19T14:05:13.959" v="3820" actId="20577"/>
        <pc:sldMkLst>
          <pc:docMk/>
          <pc:sldMk cId="2835652540" sldId="269"/>
        </pc:sldMkLst>
        <pc:spChg chg="mod">
          <ac:chgData name="Barfield, Michael A." userId="670ba32a-d262-47b6-bfca-47cbb89a7994" providerId="ADAL" clId="{080F1A31-98F7-4ACC-8CE2-A2CE26583FA9}" dt="2021-05-18T20:25:31.712" v="2970" actId="255"/>
          <ac:spMkLst>
            <pc:docMk/>
            <pc:sldMk cId="2835652540" sldId="269"/>
            <ac:spMk id="2" creationId="{0D6C8DB7-D9B4-46F7-96A7-646709C14C41}"/>
          </ac:spMkLst>
        </pc:spChg>
        <pc:spChg chg="mod">
          <ac:chgData name="Barfield, Michael A." userId="670ba32a-d262-47b6-bfca-47cbb89a7994" providerId="ADAL" clId="{080F1A31-98F7-4ACC-8CE2-A2CE26583FA9}" dt="2021-05-19T14:05:13.959" v="3820" actId="20577"/>
          <ac:spMkLst>
            <pc:docMk/>
            <pc:sldMk cId="2835652540" sldId="269"/>
            <ac:spMk id="3" creationId="{3D7BCC0C-E89A-4BFE-AC53-18FBA31B330E}"/>
          </ac:spMkLst>
        </pc:spChg>
      </pc:sldChg>
      <pc:sldChg chg="add del">
        <pc:chgData name="Barfield, Michael A." userId="670ba32a-d262-47b6-bfca-47cbb89a7994" providerId="ADAL" clId="{080F1A31-98F7-4ACC-8CE2-A2CE26583FA9}" dt="2021-05-18T19:20:59.246" v="1645" actId="2890"/>
        <pc:sldMkLst>
          <pc:docMk/>
          <pc:sldMk cId="3246764774" sldId="269"/>
        </pc:sldMkLst>
      </pc:sldChg>
      <pc:sldChg chg="modSp new mod">
        <pc:chgData name="Barfield, Michael A." userId="670ba32a-d262-47b6-bfca-47cbb89a7994" providerId="ADAL" clId="{080F1A31-98F7-4ACC-8CE2-A2CE26583FA9}" dt="2021-05-18T20:26:11.040" v="2973" actId="255"/>
        <pc:sldMkLst>
          <pc:docMk/>
          <pc:sldMk cId="7098038" sldId="270"/>
        </pc:sldMkLst>
        <pc:spChg chg="mod">
          <ac:chgData name="Barfield, Michael A." userId="670ba32a-d262-47b6-bfca-47cbb89a7994" providerId="ADAL" clId="{080F1A31-98F7-4ACC-8CE2-A2CE26583FA9}" dt="2021-05-18T20:26:11.040" v="2973" actId="255"/>
          <ac:spMkLst>
            <pc:docMk/>
            <pc:sldMk cId="7098038" sldId="270"/>
            <ac:spMk id="2" creationId="{3B77A388-903B-42CA-8C08-647F014CF996}"/>
          </ac:spMkLst>
        </pc:spChg>
        <pc:spChg chg="mod">
          <ac:chgData name="Barfield, Michael A." userId="670ba32a-d262-47b6-bfca-47cbb89a7994" providerId="ADAL" clId="{080F1A31-98F7-4ACC-8CE2-A2CE26583FA9}" dt="2021-05-18T19:51:32.844" v="2746" actId="313"/>
          <ac:spMkLst>
            <pc:docMk/>
            <pc:sldMk cId="7098038" sldId="270"/>
            <ac:spMk id="3" creationId="{3F9795CD-F2B8-442B-B849-048AF84ABE8A}"/>
          </ac:spMkLst>
        </pc:spChg>
      </pc:sldChg>
      <pc:sldChg chg="modSp new mod">
        <pc:chgData name="Barfield, Michael A." userId="670ba32a-d262-47b6-bfca-47cbb89a7994" providerId="ADAL" clId="{080F1A31-98F7-4ACC-8CE2-A2CE26583FA9}" dt="2021-05-18T20:03:27.866" v="2775" actId="20577"/>
        <pc:sldMkLst>
          <pc:docMk/>
          <pc:sldMk cId="2825588789" sldId="271"/>
        </pc:sldMkLst>
        <pc:spChg chg="mod">
          <ac:chgData name="Barfield, Michael A." userId="670ba32a-d262-47b6-bfca-47cbb89a7994" providerId="ADAL" clId="{080F1A31-98F7-4ACC-8CE2-A2CE26583FA9}" dt="2021-05-18T20:03:27.866" v="2775" actId="20577"/>
          <ac:spMkLst>
            <pc:docMk/>
            <pc:sldMk cId="2825588789" sldId="271"/>
            <ac:spMk id="2" creationId="{6E42CDF4-0B45-48C4-B5EB-1173022FDF97}"/>
          </ac:spMkLst>
        </pc:spChg>
        <pc:spChg chg="mod">
          <ac:chgData name="Barfield, Michael A." userId="670ba32a-d262-47b6-bfca-47cbb89a7994" providerId="ADAL" clId="{080F1A31-98F7-4ACC-8CE2-A2CE26583FA9}" dt="2021-05-18T20:02:53.207" v="2768" actId="207"/>
          <ac:spMkLst>
            <pc:docMk/>
            <pc:sldMk cId="2825588789" sldId="271"/>
            <ac:spMk id="3" creationId="{7FEAA116-8F21-42A7-9B33-995CE86FF9E1}"/>
          </ac:spMkLst>
        </pc:spChg>
      </pc:sldChg>
      <pc:sldChg chg="modSp new del mod">
        <pc:chgData name="Barfield, Michael A." userId="670ba32a-d262-47b6-bfca-47cbb89a7994" providerId="ADAL" clId="{080F1A31-98F7-4ACC-8CE2-A2CE26583FA9}" dt="2021-05-18T20:16:40.062" v="2855" actId="2696"/>
        <pc:sldMkLst>
          <pc:docMk/>
          <pc:sldMk cId="1300076530" sldId="272"/>
        </pc:sldMkLst>
        <pc:spChg chg="mod">
          <ac:chgData name="Barfield, Michael A." userId="670ba32a-d262-47b6-bfca-47cbb89a7994" providerId="ADAL" clId="{080F1A31-98F7-4ACC-8CE2-A2CE26583FA9}" dt="2021-05-18T20:16:29.797" v="2854" actId="255"/>
          <ac:spMkLst>
            <pc:docMk/>
            <pc:sldMk cId="1300076530" sldId="272"/>
            <ac:spMk id="3" creationId="{A87993FD-DCF1-4951-90B2-6B045DEB04F0}"/>
          </ac:spMkLst>
        </pc:spChg>
      </pc:sldChg>
      <pc:sldChg chg="addSp delSp modSp new del mod modClrScheme chgLayout">
        <pc:chgData name="Barfield, Michael A." userId="670ba32a-d262-47b6-bfca-47cbb89a7994" providerId="ADAL" clId="{080F1A31-98F7-4ACC-8CE2-A2CE26583FA9}" dt="2021-05-18T20:14:18.413" v="2849" actId="2696"/>
        <pc:sldMkLst>
          <pc:docMk/>
          <pc:sldMk cId="2164930781" sldId="272"/>
        </pc:sldMkLst>
        <pc:spChg chg="add del">
          <ac:chgData name="Barfield, Michael A." userId="670ba32a-d262-47b6-bfca-47cbb89a7994" providerId="ADAL" clId="{080F1A31-98F7-4ACC-8CE2-A2CE26583FA9}" dt="2021-05-18T20:07:27.793" v="2786" actId="26606"/>
          <ac:spMkLst>
            <pc:docMk/>
            <pc:sldMk cId="2164930781" sldId="272"/>
            <ac:spMk id="2" creationId="{C644E816-3D70-4054-A9CD-EF32E4D06FBC}"/>
          </ac:spMkLst>
        </pc:spChg>
        <pc:spChg chg="del">
          <ac:chgData name="Barfield, Michael A." userId="670ba32a-d262-47b6-bfca-47cbb89a7994" providerId="ADAL" clId="{080F1A31-98F7-4ACC-8CE2-A2CE26583FA9}" dt="2021-05-18T20:06:39.189" v="2777" actId="22"/>
          <ac:spMkLst>
            <pc:docMk/>
            <pc:sldMk cId="2164930781" sldId="272"/>
            <ac:spMk id="3" creationId="{6406F4F8-2EF5-448B-89C2-AB1A5BD4FE84}"/>
          </ac:spMkLst>
        </pc:spChg>
        <pc:spChg chg="mod">
          <ac:chgData name="Barfield, Michael A." userId="670ba32a-d262-47b6-bfca-47cbb89a7994" providerId="ADAL" clId="{080F1A31-98F7-4ACC-8CE2-A2CE26583FA9}" dt="2021-05-18T20:07:27.793" v="2786" actId="26606"/>
          <ac:spMkLst>
            <pc:docMk/>
            <pc:sldMk cId="2164930781" sldId="272"/>
            <ac:spMk id="4" creationId="{DDD4F5CB-4067-49B6-B441-1D1FD7649FEF}"/>
          </ac:spMkLst>
        </pc:spChg>
        <pc:spChg chg="add del mod">
          <ac:chgData name="Barfield, Michael A." userId="670ba32a-d262-47b6-bfca-47cbb89a7994" providerId="ADAL" clId="{080F1A31-98F7-4ACC-8CE2-A2CE26583FA9}" dt="2021-05-18T20:13:57.493" v="2841" actId="22"/>
          <ac:spMkLst>
            <pc:docMk/>
            <pc:sldMk cId="2164930781" sldId="272"/>
            <ac:spMk id="9" creationId="{A574C6C7-8698-4366-A255-4B6B0C8F4A5C}"/>
          </ac:spMkLst>
        </pc:spChg>
        <pc:spChg chg="add del mod">
          <ac:chgData name="Barfield, Michael A." userId="670ba32a-d262-47b6-bfca-47cbb89a7994" providerId="ADAL" clId="{080F1A31-98F7-4ACC-8CE2-A2CE26583FA9}" dt="2021-05-18T20:07:27.793" v="2786" actId="26606"/>
          <ac:spMkLst>
            <pc:docMk/>
            <pc:sldMk cId="2164930781" sldId="272"/>
            <ac:spMk id="11" creationId="{2C48E88B-94F1-4872-97E1-0C01DA785B95}"/>
          </ac:spMkLst>
        </pc:spChg>
        <pc:picChg chg="add mod ord">
          <ac:chgData name="Barfield, Michael A." userId="670ba32a-d262-47b6-bfca-47cbb89a7994" providerId="ADAL" clId="{080F1A31-98F7-4ACC-8CE2-A2CE26583FA9}" dt="2021-05-18T20:14:08.813" v="2848" actId="14100"/>
          <ac:picMkLst>
            <pc:docMk/>
            <pc:sldMk cId="2164930781" sldId="272"/>
            <ac:picMk id="6" creationId="{73FDBECF-2E8E-4692-B997-7B668493D93F}"/>
          </ac:picMkLst>
        </pc:picChg>
      </pc:sldChg>
      <pc:sldChg chg="addSp delSp modSp new mod modClrScheme chgLayout">
        <pc:chgData name="Barfield, Michael A." userId="670ba32a-d262-47b6-bfca-47cbb89a7994" providerId="ADAL" clId="{080F1A31-98F7-4ACC-8CE2-A2CE26583FA9}" dt="2021-05-19T14:31:35.190" v="3985" actId="20577"/>
        <pc:sldMkLst>
          <pc:docMk/>
          <pc:sldMk cId="2520563346" sldId="272"/>
        </pc:sldMkLst>
        <pc:spChg chg="del">
          <ac:chgData name="Barfield, Michael A." userId="670ba32a-d262-47b6-bfca-47cbb89a7994" providerId="ADAL" clId="{080F1A31-98F7-4ACC-8CE2-A2CE26583FA9}" dt="2021-05-18T20:18:15.206" v="2880" actId="26606"/>
          <ac:spMkLst>
            <pc:docMk/>
            <pc:sldMk cId="2520563346" sldId="272"/>
            <ac:spMk id="2" creationId="{FE282097-C48A-4F1B-894F-500A5FE2A31F}"/>
          </ac:spMkLst>
        </pc:spChg>
        <pc:spChg chg="del">
          <ac:chgData name="Barfield, Michael A." userId="670ba32a-d262-47b6-bfca-47cbb89a7994" providerId="ADAL" clId="{080F1A31-98F7-4ACC-8CE2-A2CE26583FA9}" dt="2021-05-18T20:17:50.388" v="2857" actId="22"/>
          <ac:spMkLst>
            <pc:docMk/>
            <pc:sldMk cId="2520563346" sldId="272"/>
            <ac:spMk id="3" creationId="{4C30D7D0-3E36-45E7-BA41-FACC979EE82B}"/>
          </ac:spMkLst>
        </pc:spChg>
        <pc:spChg chg="del">
          <ac:chgData name="Barfield, Michael A." userId="670ba32a-d262-47b6-bfca-47cbb89a7994" providerId="ADAL" clId="{080F1A31-98F7-4ACC-8CE2-A2CE26583FA9}" dt="2021-05-18T20:18:15.206" v="2880" actId="26606"/>
          <ac:spMkLst>
            <pc:docMk/>
            <pc:sldMk cId="2520563346" sldId="272"/>
            <ac:spMk id="4" creationId="{2887B56C-004C-4A40-89A1-7BF9B26ECCFC}"/>
          </ac:spMkLst>
        </pc:spChg>
        <pc:spChg chg="mod">
          <ac:chgData name="Barfield, Michael A." userId="670ba32a-d262-47b6-bfca-47cbb89a7994" providerId="ADAL" clId="{080F1A31-98F7-4ACC-8CE2-A2CE26583FA9}" dt="2021-05-18T20:18:15.206" v="2880" actId="26606"/>
          <ac:spMkLst>
            <pc:docMk/>
            <pc:sldMk cId="2520563346" sldId="272"/>
            <ac:spMk id="5" creationId="{59666043-A537-4331-892F-46421B2F824A}"/>
          </ac:spMkLst>
        </pc:spChg>
        <pc:spChg chg="add del mod">
          <ac:chgData name="Barfield, Michael A." userId="670ba32a-d262-47b6-bfca-47cbb89a7994" providerId="ADAL" clId="{080F1A31-98F7-4ACC-8CE2-A2CE26583FA9}" dt="2021-05-18T20:19:35.372" v="2940" actId="478"/>
          <ac:spMkLst>
            <pc:docMk/>
            <pc:sldMk cId="2520563346" sldId="272"/>
            <ac:spMk id="9" creationId="{EAE5D993-A9D9-4423-BB2D-973BE986F80B}"/>
          </ac:spMkLst>
        </pc:spChg>
        <pc:spChg chg="add mod">
          <ac:chgData name="Barfield, Michael A." userId="670ba32a-d262-47b6-bfca-47cbb89a7994" providerId="ADAL" clId="{080F1A31-98F7-4ACC-8CE2-A2CE26583FA9}" dt="2021-05-18T20:23:22.457" v="2961" actId="20577"/>
          <ac:spMkLst>
            <pc:docMk/>
            <pc:sldMk cId="2520563346" sldId="272"/>
            <ac:spMk id="12" creationId="{8DD82280-89F2-47B9-8A57-E347CC9C75CF}"/>
          </ac:spMkLst>
        </pc:spChg>
        <pc:spChg chg="add mod">
          <ac:chgData name="Barfield, Michael A." userId="670ba32a-d262-47b6-bfca-47cbb89a7994" providerId="ADAL" clId="{080F1A31-98F7-4ACC-8CE2-A2CE26583FA9}" dt="2021-05-19T14:31:35.190" v="3985" actId="20577"/>
          <ac:spMkLst>
            <pc:docMk/>
            <pc:sldMk cId="2520563346" sldId="272"/>
            <ac:spMk id="13" creationId="{0B89D078-AD12-4FA7-BDC6-07E56FF8D2E4}"/>
          </ac:spMkLst>
        </pc:spChg>
        <pc:picChg chg="add del mod ord modCrop">
          <ac:chgData name="Barfield, Michael A." userId="670ba32a-d262-47b6-bfca-47cbb89a7994" providerId="ADAL" clId="{080F1A31-98F7-4ACC-8CE2-A2CE26583FA9}" dt="2021-05-18T20:19:35.372" v="2940" actId="478"/>
          <ac:picMkLst>
            <pc:docMk/>
            <pc:sldMk cId="2520563346" sldId="272"/>
            <ac:picMk id="7" creationId="{4F09C770-498D-4DB9-898E-92F9BB0F852D}"/>
          </ac:picMkLst>
        </pc:picChg>
      </pc:sldChg>
      <pc:sldChg chg="addSp modSp new mod">
        <pc:chgData name="Barfield, Michael A." userId="670ba32a-d262-47b6-bfca-47cbb89a7994" providerId="ADAL" clId="{080F1A31-98F7-4ACC-8CE2-A2CE26583FA9}" dt="2021-05-18T20:30:59.410" v="2979" actId="14100"/>
        <pc:sldMkLst>
          <pc:docMk/>
          <pc:sldMk cId="2254426274" sldId="273"/>
        </pc:sldMkLst>
        <pc:picChg chg="add mod">
          <ac:chgData name="Barfield, Michael A." userId="670ba32a-d262-47b6-bfca-47cbb89a7994" providerId="ADAL" clId="{080F1A31-98F7-4ACC-8CE2-A2CE26583FA9}" dt="2021-05-18T20:30:59.410" v="2979" actId="14100"/>
          <ac:picMkLst>
            <pc:docMk/>
            <pc:sldMk cId="2254426274" sldId="273"/>
            <ac:picMk id="4" creationId="{74686B46-A5CD-4E5C-B95D-396256F1E2B2}"/>
          </ac:picMkLst>
        </pc:picChg>
      </pc:sldChg>
      <pc:sldChg chg="addSp modSp new mod">
        <pc:chgData name="Barfield, Michael A." userId="670ba32a-d262-47b6-bfca-47cbb89a7994" providerId="ADAL" clId="{080F1A31-98F7-4ACC-8CE2-A2CE26583FA9}" dt="2021-05-18T20:32:49.337" v="2988" actId="1076"/>
        <pc:sldMkLst>
          <pc:docMk/>
          <pc:sldMk cId="943378566" sldId="274"/>
        </pc:sldMkLst>
        <pc:picChg chg="add mod">
          <ac:chgData name="Barfield, Michael A." userId="670ba32a-d262-47b6-bfca-47cbb89a7994" providerId="ADAL" clId="{080F1A31-98F7-4ACC-8CE2-A2CE26583FA9}" dt="2021-05-18T20:32:49.337" v="2988" actId="1076"/>
          <ac:picMkLst>
            <pc:docMk/>
            <pc:sldMk cId="943378566" sldId="274"/>
            <ac:picMk id="4" creationId="{DFA1811A-BA25-4AF6-B4D8-9504907108FE}"/>
          </ac:picMkLst>
        </pc:picChg>
      </pc:sldChg>
      <pc:sldChg chg="new del">
        <pc:chgData name="Barfield, Michael A." userId="670ba32a-d262-47b6-bfca-47cbb89a7994" providerId="ADAL" clId="{080F1A31-98F7-4ACC-8CE2-A2CE26583FA9}" dt="2021-05-18T20:32:13.522" v="2981" actId="680"/>
        <pc:sldMkLst>
          <pc:docMk/>
          <pc:sldMk cId="2161497717" sldId="274"/>
        </pc:sldMkLst>
      </pc:sldChg>
      <pc:sldChg chg="modSp new mod">
        <pc:chgData name="Barfield, Michael A." userId="670ba32a-d262-47b6-bfca-47cbb89a7994" providerId="ADAL" clId="{080F1A31-98F7-4ACC-8CE2-A2CE26583FA9}" dt="2021-05-19T14:12:59.819" v="3981" actId="20577"/>
        <pc:sldMkLst>
          <pc:docMk/>
          <pc:sldMk cId="2198185611" sldId="275"/>
        </pc:sldMkLst>
        <pc:spChg chg="mod">
          <ac:chgData name="Barfield, Michael A." userId="670ba32a-d262-47b6-bfca-47cbb89a7994" providerId="ADAL" clId="{080F1A31-98F7-4ACC-8CE2-A2CE26583FA9}" dt="2021-05-18T20:34:41.701" v="3000" actId="20577"/>
          <ac:spMkLst>
            <pc:docMk/>
            <pc:sldMk cId="2198185611" sldId="275"/>
            <ac:spMk id="2" creationId="{7BF9CB5B-E1F7-4AF7-BFFA-7F4C72F6B342}"/>
          </ac:spMkLst>
        </pc:spChg>
        <pc:spChg chg="mod">
          <ac:chgData name="Barfield, Michael A." userId="670ba32a-d262-47b6-bfca-47cbb89a7994" providerId="ADAL" clId="{080F1A31-98F7-4ACC-8CE2-A2CE26583FA9}" dt="2021-05-19T14:12:59.819" v="3981" actId="20577"/>
          <ac:spMkLst>
            <pc:docMk/>
            <pc:sldMk cId="2198185611" sldId="275"/>
            <ac:spMk id="3" creationId="{1FCE68F1-E985-471C-89FE-CDAD68A6EC3D}"/>
          </ac:spMkLst>
        </pc:spChg>
      </pc:sldChg>
      <pc:sldChg chg="modSp new mod">
        <pc:chgData name="Barfield, Michael A." userId="670ba32a-d262-47b6-bfca-47cbb89a7994" providerId="ADAL" clId="{080F1A31-98F7-4ACC-8CE2-A2CE26583FA9}" dt="2021-05-19T14:34:54.360" v="3987" actId="20577"/>
        <pc:sldMkLst>
          <pc:docMk/>
          <pc:sldMk cId="4226750777" sldId="276"/>
        </pc:sldMkLst>
        <pc:spChg chg="mod">
          <ac:chgData name="Barfield, Michael A." userId="670ba32a-d262-47b6-bfca-47cbb89a7994" providerId="ADAL" clId="{080F1A31-98F7-4ACC-8CE2-A2CE26583FA9}" dt="2021-05-18T20:38:38.432" v="3020" actId="20577"/>
          <ac:spMkLst>
            <pc:docMk/>
            <pc:sldMk cId="4226750777" sldId="276"/>
            <ac:spMk id="2" creationId="{0F858C37-C7C9-49A9-8C5E-074CAA61F44F}"/>
          </ac:spMkLst>
        </pc:spChg>
        <pc:spChg chg="mod">
          <ac:chgData name="Barfield, Michael A." userId="670ba32a-d262-47b6-bfca-47cbb89a7994" providerId="ADAL" clId="{080F1A31-98F7-4ACC-8CE2-A2CE26583FA9}" dt="2021-05-19T14:34:54.360" v="3987" actId="20577"/>
          <ac:spMkLst>
            <pc:docMk/>
            <pc:sldMk cId="4226750777" sldId="276"/>
            <ac:spMk id="3" creationId="{16F22D93-4C85-4D11-B902-92C96FCD7086}"/>
          </ac:spMkLst>
        </pc:spChg>
      </pc:sldChg>
      <pc:sldChg chg="modSp new mod">
        <pc:chgData name="Barfield, Michael A." userId="670ba32a-d262-47b6-bfca-47cbb89a7994" providerId="ADAL" clId="{080F1A31-98F7-4ACC-8CE2-A2CE26583FA9}" dt="2021-05-18T20:54:53.982" v="3687" actId="113"/>
        <pc:sldMkLst>
          <pc:docMk/>
          <pc:sldMk cId="1060479250" sldId="277"/>
        </pc:sldMkLst>
        <pc:spChg chg="mod">
          <ac:chgData name="Barfield, Michael A." userId="670ba32a-d262-47b6-bfca-47cbb89a7994" providerId="ADAL" clId="{080F1A31-98F7-4ACC-8CE2-A2CE26583FA9}" dt="2021-05-18T20:54:53.982" v="3687" actId="113"/>
          <ac:spMkLst>
            <pc:docMk/>
            <pc:sldMk cId="1060479250" sldId="277"/>
            <ac:spMk id="2" creationId="{36CF3D8D-78E1-4D89-9261-5B796434CAEB}"/>
          </ac:spMkLst>
        </pc:spChg>
      </pc:sldChg>
      <pc:sldChg chg="modSp new del mod">
        <pc:chgData name="Barfield, Michael A." userId="670ba32a-d262-47b6-bfca-47cbb89a7994" providerId="ADAL" clId="{080F1A31-98F7-4ACC-8CE2-A2CE26583FA9}" dt="2021-05-18T20:48:05.579" v="3371" actId="47"/>
        <pc:sldMkLst>
          <pc:docMk/>
          <pc:sldMk cId="2378140408" sldId="277"/>
        </pc:sldMkLst>
        <pc:spChg chg="mod">
          <ac:chgData name="Barfield, Michael A." userId="670ba32a-d262-47b6-bfca-47cbb89a7994" providerId="ADAL" clId="{080F1A31-98F7-4ACC-8CE2-A2CE26583FA9}" dt="2021-05-18T20:46:05.719" v="3370" actId="255"/>
          <ac:spMkLst>
            <pc:docMk/>
            <pc:sldMk cId="2378140408" sldId="277"/>
            <ac:spMk id="3" creationId="{8607D23C-9C32-4169-A03F-268D7D6ABABC}"/>
          </ac:spMkLst>
        </pc:spChg>
      </pc:sldChg>
      <pc:sldChg chg="addSp delSp new del mod">
        <pc:chgData name="Barfield, Michael A." userId="670ba32a-d262-47b6-bfca-47cbb89a7994" providerId="ADAL" clId="{080F1A31-98F7-4ACC-8CE2-A2CE26583FA9}" dt="2021-05-18T20:51:51.793" v="3375" actId="2696"/>
        <pc:sldMkLst>
          <pc:docMk/>
          <pc:sldMk cId="4218712350" sldId="277"/>
        </pc:sldMkLst>
        <pc:spChg chg="add del">
          <ac:chgData name="Barfield, Michael A." userId="670ba32a-d262-47b6-bfca-47cbb89a7994" providerId="ADAL" clId="{080F1A31-98F7-4ACC-8CE2-A2CE26583FA9}" dt="2021-05-18T20:49:09.930" v="3374" actId="22"/>
          <ac:spMkLst>
            <pc:docMk/>
            <pc:sldMk cId="4218712350" sldId="277"/>
            <ac:spMk id="4" creationId="{C44A512C-D252-4B15-AA2E-E1F81E86E234}"/>
          </ac:spMkLst>
        </pc:spChg>
      </pc:sldChg>
      <pc:sldMasterChg chg="modSldLayout">
        <pc:chgData name="Barfield, Michael A." userId="670ba32a-d262-47b6-bfca-47cbb89a7994" providerId="ADAL" clId="{080F1A31-98F7-4ACC-8CE2-A2CE26583FA9}" dt="2021-05-18T20:13:58.324" v="2842"/>
        <pc:sldMasterMkLst>
          <pc:docMk/>
          <pc:sldMasterMk cId="3020266952" sldId="2147483648"/>
        </pc:sldMasterMkLst>
        <pc:sldLayoutChg chg="setBg">
          <pc:chgData name="Barfield, Michael A." userId="670ba32a-d262-47b6-bfca-47cbb89a7994" providerId="ADAL" clId="{080F1A31-98F7-4ACC-8CE2-A2CE26583FA9}" dt="2021-05-18T20:13:58.324" v="2842"/>
          <pc:sldLayoutMkLst>
            <pc:docMk/>
            <pc:sldMasterMk cId="3020266952" sldId="2147483648"/>
            <pc:sldLayoutMk cId="1911154624" sldId="2147483649"/>
          </pc:sldLayoutMkLst>
        </pc:sldLayoutChg>
        <pc:sldLayoutChg chg="setBg">
          <pc:chgData name="Barfield, Michael A." userId="670ba32a-d262-47b6-bfca-47cbb89a7994" providerId="ADAL" clId="{080F1A31-98F7-4ACC-8CE2-A2CE26583FA9}" dt="2021-05-18T20:13:58.324" v="2842"/>
          <pc:sldLayoutMkLst>
            <pc:docMk/>
            <pc:sldMasterMk cId="3020266952" sldId="2147483648"/>
            <pc:sldLayoutMk cId="3846794953" sldId="2147483670"/>
          </pc:sldLayoutMkLst>
        </pc:sldLayoutChg>
        <pc:sldLayoutChg chg="setBg">
          <pc:chgData name="Barfield, Michael A." userId="670ba32a-d262-47b6-bfca-47cbb89a7994" providerId="ADAL" clId="{080F1A31-98F7-4ACC-8CE2-A2CE26583FA9}" dt="2021-05-18T20:13:58.324" v="2842"/>
          <pc:sldLayoutMkLst>
            <pc:docMk/>
            <pc:sldMasterMk cId="3020266952" sldId="2147483648"/>
            <pc:sldLayoutMk cId="2265267820" sldId="2147483671"/>
          </pc:sldLayoutMkLst>
        </pc:sldLayoutChg>
        <pc:sldLayoutChg chg="setBg">
          <pc:chgData name="Barfield, Michael A." userId="670ba32a-d262-47b6-bfca-47cbb89a7994" providerId="ADAL" clId="{080F1A31-98F7-4ACC-8CE2-A2CE26583FA9}" dt="2021-05-18T20:13:58.324" v="2842"/>
          <pc:sldLayoutMkLst>
            <pc:docMk/>
            <pc:sldMasterMk cId="3020266952" sldId="2147483648"/>
            <pc:sldLayoutMk cId="1098389557" sldId="2147483672"/>
          </pc:sldLayoutMkLst>
        </pc:sldLayoutChg>
        <pc:sldLayoutChg chg="setBg">
          <pc:chgData name="Barfield, Michael A." userId="670ba32a-d262-47b6-bfca-47cbb89a7994" providerId="ADAL" clId="{080F1A31-98F7-4ACC-8CE2-A2CE26583FA9}" dt="2021-05-18T20:13:58.324" v="2842"/>
          <pc:sldLayoutMkLst>
            <pc:docMk/>
            <pc:sldMasterMk cId="3020266952" sldId="2147483648"/>
            <pc:sldLayoutMk cId="59537690" sldId="2147483673"/>
          </pc:sldLayoutMkLst>
        </pc:sldLayoutChg>
        <pc:sldLayoutChg chg="setBg">
          <pc:chgData name="Barfield, Michael A." userId="670ba32a-d262-47b6-bfca-47cbb89a7994" providerId="ADAL" clId="{080F1A31-98F7-4ACC-8CE2-A2CE26583FA9}" dt="2021-05-18T20:13:58.324" v="2842"/>
          <pc:sldLayoutMkLst>
            <pc:docMk/>
            <pc:sldMasterMk cId="3020266952" sldId="2147483648"/>
            <pc:sldLayoutMk cId="258086185" sldId="2147483674"/>
          </pc:sldLayoutMkLst>
        </pc:sldLayoutChg>
        <pc:sldLayoutChg chg="setBg">
          <pc:chgData name="Barfield, Michael A." userId="670ba32a-d262-47b6-bfca-47cbb89a7994" providerId="ADAL" clId="{080F1A31-98F7-4ACC-8CE2-A2CE26583FA9}" dt="2021-05-18T20:13:58.324" v="2842"/>
          <pc:sldLayoutMkLst>
            <pc:docMk/>
            <pc:sldMasterMk cId="3020266952" sldId="2147483648"/>
            <pc:sldLayoutMk cId="815796707" sldId="2147483675"/>
          </pc:sldLayoutMkLst>
        </pc:sldLayoutChg>
        <pc:sldLayoutChg chg="setBg">
          <pc:chgData name="Barfield, Michael A." userId="670ba32a-d262-47b6-bfca-47cbb89a7994" providerId="ADAL" clId="{080F1A31-98F7-4ACC-8CE2-A2CE26583FA9}" dt="2021-05-18T20:13:58.324" v="2842"/>
          <pc:sldLayoutMkLst>
            <pc:docMk/>
            <pc:sldMasterMk cId="3020266952" sldId="2147483648"/>
            <pc:sldLayoutMk cId="3987885662" sldId="2147483676"/>
          </pc:sldLayoutMkLst>
        </pc:sldLayoutChg>
        <pc:sldLayoutChg chg="setBg">
          <pc:chgData name="Barfield, Michael A." userId="670ba32a-d262-47b6-bfca-47cbb89a7994" providerId="ADAL" clId="{080F1A31-98F7-4ACC-8CE2-A2CE26583FA9}" dt="2021-05-18T20:13:58.324" v="2842"/>
          <pc:sldLayoutMkLst>
            <pc:docMk/>
            <pc:sldMasterMk cId="3020266952" sldId="2147483648"/>
            <pc:sldLayoutMk cId="1336946130" sldId="2147483677"/>
          </pc:sldLayoutMkLst>
        </pc:sldLayoutChg>
      </pc:sldMasterChg>
    </pc:docChg>
  </pc:docChgLst>
  <pc:docChgLst>
    <pc:chgData name="Barfield, Michael A." userId="670ba32a-d262-47b6-bfca-47cbb89a7994" providerId="ADAL" clId="{A28F3559-A367-45F8-92EB-1E70B1515BEE}"/>
    <pc:docChg chg="undo custSel addSld delSld modSld">
      <pc:chgData name="Barfield, Michael A." userId="670ba32a-d262-47b6-bfca-47cbb89a7994" providerId="ADAL" clId="{A28F3559-A367-45F8-92EB-1E70B1515BEE}" dt="2022-01-24T13:18:46.604" v="468" actId="1076"/>
      <pc:docMkLst>
        <pc:docMk/>
      </pc:docMkLst>
      <pc:sldChg chg="modSp mod modAnim">
        <pc:chgData name="Barfield, Michael A." userId="670ba32a-d262-47b6-bfca-47cbb89a7994" providerId="ADAL" clId="{A28F3559-A367-45F8-92EB-1E70B1515BEE}" dt="2022-01-24T13:18:46.604" v="468" actId="1076"/>
        <pc:sldMkLst>
          <pc:docMk/>
          <pc:sldMk cId="3506886001" sldId="266"/>
        </pc:sldMkLst>
        <pc:spChg chg="mod">
          <ac:chgData name="Barfield, Michael A." userId="670ba32a-d262-47b6-bfca-47cbb89a7994" providerId="ADAL" clId="{A28F3559-A367-45F8-92EB-1E70B1515BEE}" dt="2022-01-21T17:38:33.124" v="1" actId="1076"/>
          <ac:spMkLst>
            <pc:docMk/>
            <pc:sldMk cId="3506886001" sldId="266"/>
            <ac:spMk id="3" creationId="{40C58836-D0B5-46D3-8C43-8E5EFB9B6F36}"/>
          </ac:spMkLst>
        </pc:spChg>
        <pc:picChg chg="mod">
          <ac:chgData name="Barfield, Michael A." userId="670ba32a-d262-47b6-bfca-47cbb89a7994" providerId="ADAL" clId="{A28F3559-A367-45F8-92EB-1E70B1515BEE}" dt="2022-01-24T13:18:46.604" v="468" actId="1076"/>
          <ac:picMkLst>
            <pc:docMk/>
            <pc:sldMk cId="3506886001" sldId="266"/>
            <ac:picMk id="6" creationId="{918BB2AB-C202-4053-86E8-FA3A81294E3F}"/>
          </ac:picMkLst>
        </pc:picChg>
      </pc:sldChg>
      <pc:sldChg chg="del">
        <pc:chgData name="Barfield, Michael A." userId="670ba32a-d262-47b6-bfca-47cbb89a7994" providerId="ADAL" clId="{A28F3559-A367-45F8-92EB-1E70B1515BEE}" dt="2022-01-21T17:37:15.050" v="0" actId="2696"/>
        <pc:sldMkLst>
          <pc:docMk/>
          <pc:sldMk cId="1778431885" sldId="268"/>
        </pc:sldMkLst>
      </pc:sldChg>
      <pc:sldChg chg="modSp mod">
        <pc:chgData name="Barfield, Michael A." userId="670ba32a-d262-47b6-bfca-47cbb89a7994" providerId="ADAL" clId="{A28F3559-A367-45F8-92EB-1E70B1515BEE}" dt="2022-01-21T17:50:23.923" v="39" actId="14100"/>
        <pc:sldMkLst>
          <pc:docMk/>
          <pc:sldMk cId="2825588789" sldId="271"/>
        </pc:sldMkLst>
        <pc:spChg chg="mod">
          <ac:chgData name="Barfield, Michael A." userId="670ba32a-d262-47b6-bfca-47cbb89a7994" providerId="ADAL" clId="{A28F3559-A367-45F8-92EB-1E70B1515BEE}" dt="2022-01-21T17:50:23.923" v="39" actId="14100"/>
          <ac:spMkLst>
            <pc:docMk/>
            <pc:sldMk cId="2825588789" sldId="271"/>
            <ac:spMk id="3" creationId="{7FEAA116-8F21-42A7-9B33-995CE86FF9E1}"/>
          </ac:spMkLst>
        </pc:spChg>
      </pc:sldChg>
      <pc:sldChg chg="del">
        <pc:chgData name="Barfield, Michael A." userId="670ba32a-d262-47b6-bfca-47cbb89a7994" providerId="ADAL" clId="{A28F3559-A367-45F8-92EB-1E70B1515BEE}" dt="2022-01-21T17:50:54.742" v="40" actId="2696"/>
        <pc:sldMkLst>
          <pc:docMk/>
          <pc:sldMk cId="2520563346" sldId="272"/>
        </pc:sldMkLst>
      </pc:sldChg>
      <pc:sldChg chg="del">
        <pc:chgData name="Barfield, Michael A." userId="670ba32a-d262-47b6-bfca-47cbb89a7994" providerId="ADAL" clId="{A28F3559-A367-45F8-92EB-1E70B1515BEE}" dt="2022-01-21T18:37:32.056" v="406" actId="2696"/>
        <pc:sldMkLst>
          <pc:docMk/>
          <pc:sldMk cId="943378566" sldId="274"/>
        </pc:sldMkLst>
      </pc:sldChg>
      <pc:sldChg chg="del">
        <pc:chgData name="Barfield, Michael A." userId="670ba32a-d262-47b6-bfca-47cbb89a7994" providerId="ADAL" clId="{A28F3559-A367-45F8-92EB-1E70B1515BEE}" dt="2022-01-21T18:37:15.205" v="405" actId="2696"/>
        <pc:sldMkLst>
          <pc:docMk/>
          <pc:sldMk cId="2198185611" sldId="275"/>
        </pc:sldMkLst>
      </pc:sldChg>
      <pc:sldChg chg="del">
        <pc:chgData name="Barfield, Michael A." userId="670ba32a-d262-47b6-bfca-47cbb89a7994" providerId="ADAL" clId="{A28F3559-A367-45F8-92EB-1E70B1515BEE}" dt="2022-01-21T18:38:12.436" v="407" actId="2696"/>
        <pc:sldMkLst>
          <pc:docMk/>
          <pc:sldMk cId="4226750777" sldId="276"/>
        </pc:sldMkLst>
      </pc:sldChg>
      <pc:sldChg chg="modSp mod">
        <pc:chgData name="Barfield, Michael A." userId="670ba32a-d262-47b6-bfca-47cbb89a7994" providerId="ADAL" clId="{A28F3559-A367-45F8-92EB-1E70B1515BEE}" dt="2022-01-21T18:31:27.807" v="368" actId="113"/>
        <pc:sldMkLst>
          <pc:docMk/>
          <pc:sldMk cId="3951154280" sldId="278"/>
        </pc:sldMkLst>
        <pc:spChg chg="mod">
          <ac:chgData name="Barfield, Michael A." userId="670ba32a-d262-47b6-bfca-47cbb89a7994" providerId="ADAL" clId="{A28F3559-A367-45F8-92EB-1E70B1515BEE}" dt="2022-01-21T18:31:27.807" v="368" actId="113"/>
          <ac:spMkLst>
            <pc:docMk/>
            <pc:sldMk cId="3951154280" sldId="278"/>
            <ac:spMk id="10" creationId="{45A5385B-1BA0-43F4-B1C8-4B2C90D644EC}"/>
          </ac:spMkLst>
        </pc:spChg>
      </pc:sldChg>
      <pc:sldChg chg="new del">
        <pc:chgData name="Barfield, Michael A." userId="670ba32a-d262-47b6-bfca-47cbb89a7994" providerId="ADAL" clId="{A28F3559-A367-45F8-92EB-1E70B1515BEE}" dt="2022-01-21T18:33:18.702" v="371" actId="2696"/>
        <pc:sldMkLst>
          <pc:docMk/>
          <pc:sldMk cId="1105386003" sldId="279"/>
        </pc:sldMkLst>
      </pc:sldChg>
      <pc:sldChg chg="modSp add del mod">
        <pc:chgData name="Barfield, Michael A." userId="670ba32a-d262-47b6-bfca-47cbb89a7994" providerId="ADAL" clId="{A28F3559-A367-45F8-92EB-1E70B1515BEE}" dt="2022-01-21T18:36:31.575" v="404" actId="2696"/>
        <pc:sldMkLst>
          <pc:docMk/>
          <pc:sldMk cId="2881770132" sldId="280"/>
        </pc:sldMkLst>
        <pc:spChg chg="mod">
          <ac:chgData name="Barfield, Michael A." userId="670ba32a-d262-47b6-bfca-47cbb89a7994" providerId="ADAL" clId="{A28F3559-A367-45F8-92EB-1E70B1515BEE}" dt="2022-01-21T18:33:40.001" v="384" actId="20577"/>
          <ac:spMkLst>
            <pc:docMk/>
            <pc:sldMk cId="2881770132" sldId="280"/>
            <ac:spMk id="2" creationId="{7BF9CB5B-E1F7-4AF7-BFFA-7F4C72F6B342}"/>
          </ac:spMkLst>
        </pc:spChg>
      </pc:sldChg>
      <pc:sldChg chg="modSp add mod">
        <pc:chgData name="Barfield, Michael A." userId="670ba32a-d262-47b6-bfca-47cbb89a7994" providerId="ADAL" clId="{A28F3559-A367-45F8-92EB-1E70B1515BEE}" dt="2022-01-21T18:36:21.971" v="403" actId="20577"/>
        <pc:sldMkLst>
          <pc:docMk/>
          <pc:sldMk cId="3432340626" sldId="281"/>
        </pc:sldMkLst>
        <pc:spChg chg="mod">
          <ac:chgData name="Barfield, Michael A." userId="670ba32a-d262-47b6-bfca-47cbb89a7994" providerId="ADAL" clId="{A28F3559-A367-45F8-92EB-1E70B1515BEE}" dt="2022-01-21T18:36:21.971" v="403" actId="20577"/>
          <ac:spMkLst>
            <pc:docMk/>
            <pc:sldMk cId="3432340626" sldId="281"/>
            <ac:spMk id="2" creationId="{7BF9CB5B-E1F7-4AF7-BFFA-7F4C72F6B342}"/>
          </ac:spMkLst>
        </pc:spChg>
        <pc:spChg chg="mod">
          <ac:chgData name="Barfield, Michael A." userId="670ba32a-d262-47b6-bfca-47cbb89a7994" providerId="ADAL" clId="{A28F3559-A367-45F8-92EB-1E70B1515BEE}" dt="2022-01-21T18:35:05.564" v="390" actId="20577"/>
          <ac:spMkLst>
            <pc:docMk/>
            <pc:sldMk cId="3432340626" sldId="281"/>
            <ac:spMk id="3" creationId="{1FCE68F1-E985-471C-89FE-CDAD68A6EC3D}"/>
          </ac:spMkLst>
        </pc:spChg>
      </pc:sldChg>
      <pc:sldChg chg="addSp delSp modSp new mod">
        <pc:chgData name="Barfield, Michael A." userId="670ba32a-d262-47b6-bfca-47cbb89a7994" providerId="ADAL" clId="{A28F3559-A367-45F8-92EB-1E70B1515BEE}" dt="2022-01-21T18:46:34.803" v="467" actId="20577"/>
        <pc:sldMkLst>
          <pc:docMk/>
          <pc:sldMk cId="3220478943" sldId="282"/>
        </pc:sldMkLst>
        <pc:spChg chg="mod">
          <ac:chgData name="Barfield, Michael A." userId="670ba32a-d262-47b6-bfca-47cbb89a7994" providerId="ADAL" clId="{A28F3559-A367-45F8-92EB-1E70B1515BEE}" dt="2022-01-21T18:46:34.803" v="467" actId="20577"/>
          <ac:spMkLst>
            <pc:docMk/>
            <pc:sldMk cId="3220478943" sldId="282"/>
            <ac:spMk id="3" creationId="{E97FF7E4-4255-40C6-BBC6-C630B59C2B6D}"/>
          </ac:spMkLst>
        </pc:spChg>
        <pc:spChg chg="add del">
          <ac:chgData name="Barfield, Michael A." userId="670ba32a-d262-47b6-bfca-47cbb89a7994" providerId="ADAL" clId="{A28F3559-A367-45F8-92EB-1E70B1515BEE}" dt="2022-01-21T18:41:20.957" v="410" actId="22"/>
          <ac:spMkLst>
            <pc:docMk/>
            <pc:sldMk cId="3220478943" sldId="282"/>
            <ac:spMk id="6" creationId="{9ED8CBD9-A4E2-46F3-B865-448A990F6BCF}"/>
          </ac:spMkLst>
        </pc:spChg>
        <pc:spChg chg="add del">
          <ac:chgData name="Barfield, Michael A." userId="670ba32a-d262-47b6-bfca-47cbb89a7994" providerId="ADAL" clId="{A28F3559-A367-45F8-92EB-1E70B1515BEE}" dt="2022-01-21T18:41:30.330" v="412" actId="22"/>
          <ac:spMkLst>
            <pc:docMk/>
            <pc:sldMk cId="3220478943" sldId="282"/>
            <ac:spMk id="8" creationId="{36FFFBA5-4888-4D19-B732-A110227BCAA6}"/>
          </ac:spMkLst>
        </pc:spChg>
      </pc:sldChg>
    </pc:docChg>
  </pc:docChgLst>
  <pc:docChgLst>
    <pc:chgData name="Barfield, Michael A." userId="670ba32a-d262-47b6-bfca-47cbb89a7994" providerId="ADAL" clId="{5BB817D3-D84F-47D0-9E65-E810995E178B}"/>
    <pc:docChg chg="undo custSel addSld modSld sldOrd">
      <pc:chgData name="Barfield, Michael A." userId="670ba32a-d262-47b6-bfca-47cbb89a7994" providerId="ADAL" clId="{5BB817D3-D84F-47D0-9E65-E810995E178B}" dt="2022-08-02T15:18:56.454" v="24"/>
      <pc:docMkLst>
        <pc:docMk/>
      </pc:docMkLst>
      <pc:sldChg chg="ord">
        <pc:chgData name="Barfield, Michael A." userId="670ba32a-d262-47b6-bfca-47cbb89a7994" providerId="ADAL" clId="{5BB817D3-D84F-47D0-9E65-E810995E178B}" dt="2022-08-02T15:18:45.511" v="20"/>
        <pc:sldMkLst>
          <pc:docMk/>
          <pc:sldMk cId="7098038" sldId="270"/>
        </pc:sldMkLst>
      </pc:sldChg>
      <pc:sldChg chg="ord">
        <pc:chgData name="Barfield, Michael A." userId="670ba32a-d262-47b6-bfca-47cbb89a7994" providerId="ADAL" clId="{5BB817D3-D84F-47D0-9E65-E810995E178B}" dt="2022-08-02T15:17:30.837" v="16"/>
        <pc:sldMkLst>
          <pc:docMk/>
          <pc:sldMk cId="2825588789" sldId="271"/>
        </pc:sldMkLst>
      </pc:sldChg>
      <pc:sldChg chg="ord">
        <pc:chgData name="Barfield, Michael A." userId="670ba32a-d262-47b6-bfca-47cbb89a7994" providerId="ADAL" clId="{5BB817D3-D84F-47D0-9E65-E810995E178B}" dt="2022-08-02T15:18:14.494" v="18"/>
        <pc:sldMkLst>
          <pc:docMk/>
          <pc:sldMk cId="2254426274" sldId="273"/>
        </pc:sldMkLst>
      </pc:sldChg>
      <pc:sldChg chg="ord">
        <pc:chgData name="Barfield, Michael A." userId="670ba32a-d262-47b6-bfca-47cbb89a7994" providerId="ADAL" clId="{5BB817D3-D84F-47D0-9E65-E810995E178B}" dt="2022-08-02T15:18:50.798" v="22"/>
        <pc:sldMkLst>
          <pc:docMk/>
          <pc:sldMk cId="3951154280" sldId="278"/>
        </pc:sldMkLst>
      </pc:sldChg>
      <pc:sldChg chg="ord">
        <pc:chgData name="Barfield, Michael A." userId="670ba32a-d262-47b6-bfca-47cbb89a7994" providerId="ADAL" clId="{5BB817D3-D84F-47D0-9E65-E810995E178B}" dt="2022-08-02T15:18:56.454" v="24"/>
        <pc:sldMkLst>
          <pc:docMk/>
          <pc:sldMk cId="3432340626" sldId="281"/>
        </pc:sldMkLst>
      </pc:sldChg>
      <pc:sldChg chg="addSp delSp mod">
        <pc:chgData name="Barfield, Michael A." userId="670ba32a-d262-47b6-bfca-47cbb89a7994" providerId="ADAL" clId="{5BB817D3-D84F-47D0-9E65-E810995E178B}" dt="2022-08-02T15:15:00.051" v="1" actId="22"/>
        <pc:sldMkLst>
          <pc:docMk/>
          <pc:sldMk cId="2512030641" sldId="283"/>
        </pc:sldMkLst>
        <pc:picChg chg="add del">
          <ac:chgData name="Barfield, Michael A." userId="670ba32a-d262-47b6-bfca-47cbb89a7994" providerId="ADAL" clId="{5BB817D3-D84F-47D0-9E65-E810995E178B}" dt="2022-08-02T15:15:00.051" v="1" actId="22"/>
          <ac:picMkLst>
            <pc:docMk/>
            <pc:sldMk cId="2512030641" sldId="283"/>
            <ac:picMk id="6" creationId="{E5F46932-7EEB-4778-CF9C-2620EAE91D4A}"/>
          </ac:picMkLst>
        </pc:picChg>
      </pc:sldChg>
      <pc:sldChg chg="ord">
        <pc:chgData name="Barfield, Michael A." userId="670ba32a-d262-47b6-bfca-47cbb89a7994" providerId="ADAL" clId="{5BB817D3-D84F-47D0-9E65-E810995E178B}" dt="2022-08-02T15:17:13.938" v="14"/>
        <pc:sldMkLst>
          <pc:docMk/>
          <pc:sldMk cId="762937536" sldId="286"/>
        </pc:sldMkLst>
      </pc:sldChg>
      <pc:sldChg chg="addSp delSp modSp new mod">
        <pc:chgData name="Barfield, Michael A." userId="670ba32a-d262-47b6-bfca-47cbb89a7994" providerId="ADAL" clId="{5BB817D3-D84F-47D0-9E65-E810995E178B}" dt="2022-08-02T15:16:43.075" v="12" actId="14100"/>
        <pc:sldMkLst>
          <pc:docMk/>
          <pc:sldMk cId="1285275805" sldId="287"/>
        </pc:sldMkLst>
        <pc:spChg chg="del">
          <ac:chgData name="Barfield, Michael A." userId="670ba32a-d262-47b6-bfca-47cbb89a7994" providerId="ADAL" clId="{5BB817D3-D84F-47D0-9E65-E810995E178B}" dt="2022-08-02T15:15:44.680" v="3" actId="22"/>
          <ac:spMkLst>
            <pc:docMk/>
            <pc:sldMk cId="1285275805" sldId="287"/>
            <ac:spMk id="3" creationId="{95AE1BB9-76E4-E509-4661-3D78EE7D197F}"/>
          </ac:spMkLst>
        </pc:spChg>
        <pc:picChg chg="add mod ord">
          <ac:chgData name="Barfield, Michael A." userId="670ba32a-d262-47b6-bfca-47cbb89a7994" providerId="ADAL" clId="{5BB817D3-D84F-47D0-9E65-E810995E178B}" dt="2022-08-02T15:16:43.075" v="12" actId="14100"/>
          <ac:picMkLst>
            <pc:docMk/>
            <pc:sldMk cId="1285275805" sldId="287"/>
            <ac:picMk id="6" creationId="{014D97E0-931A-53AF-16C6-DA39E1ECC9A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F51FE40E-0EB6-4E48-899D-2D88198D4ED2}" type="datetimeFigureOut">
              <a:rPr lang="en-US" smtClean="0"/>
              <a:t>9/1/2022</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FEE488BB-9BED-8544-A677-20570A7DCFDC}" type="slidenum">
              <a:rPr lang="en-US" smtClean="0"/>
              <a:t>‹#›</a:t>
            </a:fld>
            <a:endParaRPr lang="en-US"/>
          </a:p>
        </p:txBody>
      </p:sp>
    </p:spTree>
    <p:extLst>
      <p:ext uri="{BB962C8B-B14F-4D97-AF65-F5344CB8AC3E}">
        <p14:creationId xmlns:p14="http://schemas.microsoft.com/office/powerpoint/2010/main" val="38209201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B51BF6C1-D610-C14F-97C6-C121B7E5A4AA}" type="datetimeFigureOut">
              <a:rPr lang="en-US" smtClean="0"/>
              <a:t>9/1/2022</a:t>
            </a:fld>
            <a:endParaRPr 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89557F8D-41A5-3C4A-A462-FE7C10BECEC1}" type="slidenum">
              <a:rPr lang="en-US" smtClean="0"/>
              <a:t>‹#›</a:t>
            </a:fld>
            <a:endParaRPr lang="en-US"/>
          </a:p>
        </p:txBody>
      </p:sp>
    </p:spTree>
    <p:extLst>
      <p:ext uri="{BB962C8B-B14F-4D97-AF65-F5344CB8AC3E}">
        <p14:creationId xmlns:p14="http://schemas.microsoft.com/office/powerpoint/2010/main" val="37878545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wanted to introduce everyone to my fur babies.  What keeps my sanity </a:t>
            </a:r>
            <a:r>
              <a:rPr lang="en-US"/>
              <a:t>in check. </a:t>
            </a:r>
          </a:p>
        </p:txBody>
      </p:sp>
      <p:sp>
        <p:nvSpPr>
          <p:cNvPr id="4" name="Slide Number Placeholder 3"/>
          <p:cNvSpPr>
            <a:spLocks noGrp="1"/>
          </p:cNvSpPr>
          <p:nvPr>
            <p:ph type="sldNum" sz="quarter" idx="5"/>
          </p:nvPr>
        </p:nvSpPr>
        <p:spPr/>
        <p:txBody>
          <a:bodyPr/>
          <a:lstStyle/>
          <a:p>
            <a:fld id="{89557F8D-41A5-3C4A-A462-FE7C10BECEC1}" type="slidenum">
              <a:rPr lang="en-US" smtClean="0"/>
              <a:t>1</a:t>
            </a:fld>
            <a:endParaRPr lang="en-US"/>
          </a:p>
        </p:txBody>
      </p:sp>
    </p:spTree>
    <p:extLst>
      <p:ext uri="{BB962C8B-B14F-4D97-AF65-F5344CB8AC3E}">
        <p14:creationId xmlns:p14="http://schemas.microsoft.com/office/powerpoint/2010/main" val="1551360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Suicide is a significant and tragic national health issue that affects millions of Americans each year. In addition to the more than 48,000 people in the U.S. who died by suicide last year, more than a million attempted suicide and millions more had serious thoughts of suicide (Centers for Disease Control and Prevention [CDC], 2020; Substance Abuse and Mental Health Services Administration [SAMHSA], 2019).</a:t>
            </a:r>
          </a:p>
        </p:txBody>
      </p:sp>
      <p:sp>
        <p:nvSpPr>
          <p:cNvPr id="4" name="Slide Number Placeholder 3"/>
          <p:cNvSpPr>
            <a:spLocks noGrp="1"/>
          </p:cNvSpPr>
          <p:nvPr>
            <p:ph type="sldNum" sz="quarter" idx="5"/>
          </p:nvPr>
        </p:nvSpPr>
        <p:spPr/>
        <p:txBody>
          <a:bodyPr/>
          <a:lstStyle/>
          <a:p>
            <a:fld id="{89557F8D-41A5-3C4A-A462-FE7C10BECEC1}" type="slidenum">
              <a:rPr lang="en-US" smtClean="0"/>
              <a:t>5</a:t>
            </a:fld>
            <a:endParaRPr lang="en-US"/>
          </a:p>
        </p:txBody>
      </p:sp>
    </p:spTree>
    <p:extLst>
      <p:ext uri="{BB962C8B-B14F-4D97-AF65-F5344CB8AC3E}">
        <p14:creationId xmlns:p14="http://schemas.microsoft.com/office/powerpoint/2010/main" val="2509279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Protective factors can include the following: Skills in problem solving, conflict resolution and handling problems in a non-violent way    Strong connections to family, friends, and community support</a:t>
            </a:r>
          </a:p>
          <a:p>
            <a:r>
              <a:rPr lang="en-US" sz="1200" dirty="0"/>
              <a:t>Restricted access to highly lethal means of suicide, Cultural and religious beliefs that discourage suicide and support self, Easy access to a variety of clinical interventions Support through ongoing medical and mental health care relationships</a:t>
            </a:r>
          </a:p>
          <a:p>
            <a:endParaRPr lang="en-US" sz="1200" dirty="0"/>
          </a:p>
        </p:txBody>
      </p:sp>
      <p:sp>
        <p:nvSpPr>
          <p:cNvPr id="4" name="Slide Number Placeholder 3"/>
          <p:cNvSpPr>
            <a:spLocks noGrp="1"/>
          </p:cNvSpPr>
          <p:nvPr>
            <p:ph type="sldNum" sz="quarter" idx="5"/>
          </p:nvPr>
        </p:nvSpPr>
        <p:spPr/>
        <p:txBody>
          <a:bodyPr/>
          <a:lstStyle/>
          <a:p>
            <a:fld id="{89557F8D-41A5-3C4A-A462-FE7C10BECEC1}" type="slidenum">
              <a:rPr lang="en-US" smtClean="0"/>
              <a:t>12</a:t>
            </a:fld>
            <a:endParaRPr lang="en-US"/>
          </a:p>
        </p:txBody>
      </p:sp>
    </p:spTree>
    <p:extLst>
      <p:ext uri="{BB962C8B-B14F-4D97-AF65-F5344CB8AC3E}">
        <p14:creationId xmlns:p14="http://schemas.microsoft.com/office/powerpoint/2010/main" val="3963396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addressing and being knowledgeable about the risk factors is important concern must also be given to address Means used when  planning for suicide. The data is very high when looking at Lethal means used. </a:t>
            </a:r>
          </a:p>
        </p:txBody>
      </p:sp>
      <p:sp>
        <p:nvSpPr>
          <p:cNvPr id="4" name="Slide Number Placeholder 3"/>
          <p:cNvSpPr>
            <a:spLocks noGrp="1"/>
          </p:cNvSpPr>
          <p:nvPr>
            <p:ph type="sldNum" sz="quarter" idx="5"/>
          </p:nvPr>
        </p:nvSpPr>
        <p:spPr/>
        <p:txBody>
          <a:bodyPr/>
          <a:lstStyle/>
          <a:p>
            <a:fld id="{89557F8D-41A5-3C4A-A462-FE7C10BECEC1}" type="slidenum">
              <a:rPr lang="en-US" smtClean="0"/>
              <a:t>13</a:t>
            </a:fld>
            <a:endParaRPr lang="en-US"/>
          </a:p>
        </p:txBody>
      </p:sp>
    </p:spTree>
    <p:extLst>
      <p:ext uri="{BB962C8B-B14F-4D97-AF65-F5344CB8AC3E}">
        <p14:creationId xmlns:p14="http://schemas.microsoft.com/office/powerpoint/2010/main" val="4125492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84C58"/>
                </a:solidFill>
                <a:effectLst/>
                <a:latin typeface="Merriweather" panose="00000500000000000000" pitchFamily="2" charset="0"/>
              </a:rPr>
              <a:t>The bar graph below shows “case fatality” (the percent of people who die in a suicide attempt) for several methods of suicide. It is based on a study that used emergency department data and death certificate data from 8 U.S. states. Firearms have the highest case fatality, and drug/overdose ingestion and cutting have the lowest.</a:t>
            </a:r>
            <a:endParaRPr lang="en-US" b="0" i="0" dirty="0">
              <a:solidFill>
                <a:srgbClr val="313537"/>
              </a:solidFill>
              <a:effectLst/>
              <a:latin typeface="Roboto" panose="02000000000000000000" pitchFamily="2" charset="0"/>
            </a:endParaRPr>
          </a:p>
          <a:p>
            <a:endParaRPr lang="en-US" b="0" i="0" dirty="0">
              <a:solidFill>
                <a:srgbClr val="313537"/>
              </a:solidFill>
              <a:effectLst/>
              <a:latin typeface="Roboto" panose="02000000000000000000" pitchFamily="2" charset="0"/>
            </a:endParaRPr>
          </a:p>
          <a:p>
            <a:endParaRPr lang="en-US" b="0" i="0" dirty="0">
              <a:solidFill>
                <a:srgbClr val="313537"/>
              </a:solidFill>
              <a:effectLst/>
              <a:latin typeface="Roboto" panose="02000000000000000000" pitchFamily="2" charset="0"/>
            </a:endParaRPr>
          </a:p>
          <a:p>
            <a:r>
              <a:rPr lang="en-US" b="0" i="0" dirty="0">
                <a:solidFill>
                  <a:srgbClr val="313537"/>
                </a:solidFill>
                <a:effectLst/>
                <a:latin typeface="Roboto" panose="02000000000000000000" pitchFamily="2" charset="0"/>
              </a:rPr>
              <a:t>The bar graph below shows “case fatality” (the percent of people who die in a suicide attempt) for several methods of suicide. It is based on a study that used emergency department data and death certificate data from 8 U.S. states. Firearms have the highest case fatality, and drug/overdose ingestion and cutting have the lowest.</a:t>
            </a:r>
          </a:p>
          <a:p>
            <a:endParaRPr lang="en-US" b="0" i="0" dirty="0">
              <a:solidFill>
                <a:srgbClr val="313537"/>
              </a:solidFill>
              <a:effectLst/>
              <a:latin typeface="Roboto" panose="02000000000000000000" pitchFamily="2" charset="0"/>
            </a:endParaRPr>
          </a:p>
          <a:p>
            <a:endParaRPr lang="en-US" b="0" i="0" dirty="0">
              <a:solidFill>
                <a:srgbClr val="313537"/>
              </a:solidFill>
              <a:effectLst/>
              <a:latin typeface="Roboto" panose="02000000000000000000" pitchFamily="2" charset="0"/>
            </a:endParaRPr>
          </a:p>
          <a:p>
            <a:endParaRPr lang="en-US" b="0" i="0" dirty="0">
              <a:solidFill>
                <a:srgbClr val="313537"/>
              </a:solidFill>
              <a:effectLst/>
              <a:latin typeface="Roboto" panose="02000000000000000000" pitchFamily="2" charset="0"/>
            </a:endParaRPr>
          </a:p>
          <a:p>
            <a:endParaRPr lang="en-US" b="0" i="0" dirty="0">
              <a:solidFill>
                <a:srgbClr val="313537"/>
              </a:solidFill>
              <a:effectLst/>
              <a:latin typeface="Roboto" panose="02000000000000000000" pitchFamily="2" charset="0"/>
            </a:endParaRPr>
          </a:p>
          <a:p>
            <a:endParaRPr lang="en-US" b="0" i="0" dirty="0">
              <a:solidFill>
                <a:srgbClr val="313537"/>
              </a:solidFill>
              <a:effectLst/>
              <a:latin typeface="Roboto" panose="02000000000000000000" pitchFamily="2" charset="0"/>
            </a:endParaRPr>
          </a:p>
          <a:p>
            <a:endParaRPr lang="en-US" b="0" i="0" dirty="0">
              <a:solidFill>
                <a:srgbClr val="313537"/>
              </a:solidFill>
              <a:effectLst/>
              <a:latin typeface="Roboto" panose="02000000000000000000" pitchFamily="2" charset="0"/>
            </a:endParaRPr>
          </a:p>
          <a:p>
            <a:endParaRPr lang="en-US" b="0" i="0" dirty="0">
              <a:solidFill>
                <a:srgbClr val="313537"/>
              </a:solidFill>
              <a:effectLst/>
              <a:latin typeface="Roboto" panose="02000000000000000000" pitchFamily="2" charset="0"/>
            </a:endParaRPr>
          </a:p>
          <a:p>
            <a:endParaRPr lang="en-US" b="0" i="0" dirty="0">
              <a:solidFill>
                <a:srgbClr val="313537"/>
              </a:solidFill>
              <a:effectLst/>
              <a:latin typeface="Roboto" panose="02000000000000000000" pitchFamily="2" charset="0"/>
            </a:endParaRPr>
          </a:p>
          <a:p>
            <a:r>
              <a:rPr lang="en-US" b="0" i="0" dirty="0">
                <a:solidFill>
                  <a:srgbClr val="313537"/>
                </a:solidFill>
                <a:effectLst/>
                <a:latin typeface="Roboto" panose="02000000000000000000" pitchFamily="2" charset="0"/>
              </a:rPr>
              <a:t>Overdose accounts for roughly two-thirds of suicide attempts treated in the hospital,</a:t>
            </a:r>
            <a:r>
              <a:rPr lang="en-US" b="0" i="0" baseline="30000" dirty="0">
                <a:solidFill>
                  <a:srgbClr val="313537"/>
                </a:solidFill>
                <a:effectLst/>
                <a:latin typeface="Roboto" panose="02000000000000000000" pitchFamily="2" charset="0"/>
              </a:rPr>
              <a:t>1</a:t>
            </a:r>
            <a:r>
              <a:rPr lang="en-US" b="0" i="0" dirty="0">
                <a:solidFill>
                  <a:srgbClr val="313537"/>
                </a:solidFill>
                <a:effectLst/>
                <a:latin typeface="Roboto" panose="02000000000000000000" pitchFamily="2" charset="0"/>
              </a:rPr>
              <a:t> but only a very small proportion (2% or less) prove fatal.</a:t>
            </a:r>
            <a:r>
              <a:rPr lang="en-US" b="0" i="0" baseline="30000" dirty="0">
                <a:solidFill>
                  <a:srgbClr val="313537"/>
                </a:solidFill>
                <a:effectLst/>
                <a:latin typeface="Roboto" panose="02000000000000000000" pitchFamily="2" charset="0"/>
              </a:rPr>
              <a:t>2</a:t>
            </a:r>
            <a:r>
              <a:rPr lang="en-US" b="0" i="0" dirty="0">
                <a:solidFill>
                  <a:srgbClr val="313537"/>
                </a:solidFill>
                <a:effectLst/>
                <a:latin typeface="Roboto" panose="02000000000000000000" pitchFamily="2" charset="0"/>
              </a:rPr>
              <a:t> However, some medications are more dangerous than others, especially when taken in combination.</a:t>
            </a:r>
            <a:r>
              <a:rPr lang="en-US" b="0" i="0" baseline="30000" dirty="0">
                <a:solidFill>
                  <a:srgbClr val="313537"/>
                </a:solidFill>
                <a:effectLst/>
                <a:latin typeface="Roboto" panose="02000000000000000000" pitchFamily="2" charset="0"/>
              </a:rPr>
              <a:t>3</a:t>
            </a:r>
            <a:r>
              <a:rPr lang="en-US" b="0" i="0" dirty="0">
                <a:solidFill>
                  <a:srgbClr val="313537"/>
                </a:solidFill>
                <a:effectLst/>
                <a:latin typeface="Roboto" panose="02000000000000000000" pitchFamily="2" charset="0"/>
              </a:rPr>
              <a:t>  With over 250,000 attempts annually, at least 5,000 people die each year from an intentional overdose.</a:t>
            </a:r>
            <a:r>
              <a:rPr lang="en-US" b="0" i="0" baseline="30000" dirty="0">
                <a:solidFill>
                  <a:srgbClr val="313537"/>
                </a:solidFill>
                <a:effectLst/>
                <a:latin typeface="Roboto" panose="02000000000000000000" pitchFamily="2" charset="0"/>
              </a:rPr>
              <a:t>4</a:t>
            </a:r>
            <a:r>
              <a:rPr lang="en-US" b="0" i="0" dirty="0">
                <a:solidFill>
                  <a:srgbClr val="313537"/>
                </a:solidFill>
                <a:effectLst/>
                <a:latin typeface="Roboto" panose="02000000000000000000" pitchFamily="2" charset="0"/>
              </a:rPr>
              <a:t> </a:t>
            </a:r>
            <a:endParaRPr lang="en-US" dirty="0"/>
          </a:p>
        </p:txBody>
      </p:sp>
      <p:sp>
        <p:nvSpPr>
          <p:cNvPr id="4" name="Slide Number Placeholder 3"/>
          <p:cNvSpPr>
            <a:spLocks noGrp="1"/>
          </p:cNvSpPr>
          <p:nvPr>
            <p:ph type="sldNum" sz="quarter" idx="5"/>
          </p:nvPr>
        </p:nvSpPr>
        <p:spPr/>
        <p:txBody>
          <a:bodyPr/>
          <a:lstStyle/>
          <a:p>
            <a:fld id="{89557F8D-41A5-3C4A-A462-FE7C10BECEC1}" type="slidenum">
              <a:rPr lang="en-US" smtClean="0"/>
              <a:t>17</a:t>
            </a:fld>
            <a:endParaRPr lang="en-US"/>
          </a:p>
        </p:txBody>
      </p:sp>
    </p:spTree>
    <p:extLst>
      <p:ext uri="{BB962C8B-B14F-4D97-AF65-F5344CB8AC3E}">
        <p14:creationId xmlns:p14="http://schemas.microsoft.com/office/powerpoint/2010/main" val="940890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000000"/>
                </a:solidFill>
                <a:latin typeface="Trade Gothic Next LT Pro Lt"/>
              </a:rPr>
              <a:t>Conceptual model describing how reducing access to a highly lethal and commonly used suicide method saves lives at the population level (from Barber &amp; Miller, 2014). </a:t>
            </a:r>
          </a:p>
          <a:p>
            <a:r>
              <a:rPr lang="en-US" sz="1800" b="0" i="0" u="none" strike="noStrike" baseline="0" dirty="0">
                <a:solidFill>
                  <a:srgbClr val="000000"/>
                </a:solidFill>
                <a:latin typeface="Trade Gothic Next LT Pro"/>
              </a:rPr>
              <a:t>There is relatively strong evidence at the population level that reducing access to, or the toxicity of, a commonly used and highly lethal means is associated with reductions in the overall suicide rate driven by a reduction in the restricted method (Gunnell et al., 2007; </a:t>
            </a:r>
            <a:r>
              <a:rPr lang="en-US" sz="1800" b="0" i="0" u="none" strike="noStrike" baseline="0" dirty="0" err="1">
                <a:solidFill>
                  <a:srgbClr val="000000"/>
                </a:solidFill>
                <a:latin typeface="Trade Gothic Next LT Pro"/>
              </a:rPr>
              <a:t>Kreitman</a:t>
            </a:r>
            <a:r>
              <a:rPr lang="en-US" sz="1800" b="0" i="0" u="none" strike="noStrike" baseline="0" dirty="0">
                <a:solidFill>
                  <a:srgbClr val="000000"/>
                </a:solidFill>
                <a:latin typeface="Trade Gothic Next LT Pro"/>
              </a:rPr>
              <a:t>, 1976; </a:t>
            </a:r>
            <a:r>
              <a:rPr lang="en-US" sz="1800" b="0" i="0" u="none" strike="noStrike" baseline="0" dirty="0" err="1">
                <a:solidFill>
                  <a:srgbClr val="000000"/>
                </a:solidFill>
                <a:latin typeface="Trade Gothic Next LT Pro"/>
              </a:rPr>
              <a:t>Lubin</a:t>
            </a:r>
            <a:r>
              <a:rPr lang="en-US" sz="1800" b="0" i="0" u="none" strike="noStrike" baseline="0" dirty="0">
                <a:solidFill>
                  <a:srgbClr val="000000"/>
                </a:solidFill>
                <a:latin typeface="Trade Gothic Next LT Pro"/>
              </a:rPr>
              <a:t> et al., 2010; </a:t>
            </a:r>
            <a:r>
              <a:rPr lang="en-US" sz="1800" b="0" i="0" u="none" strike="noStrike" baseline="0" dirty="0" err="1">
                <a:solidFill>
                  <a:srgbClr val="000000"/>
                </a:solidFill>
                <a:latin typeface="Trade Gothic Next LT Pro"/>
              </a:rPr>
              <a:t>Reisch</a:t>
            </a:r>
            <a:r>
              <a:rPr lang="en-US" sz="1800" b="0" i="0" u="none" strike="noStrike" baseline="0" dirty="0">
                <a:solidFill>
                  <a:srgbClr val="000000"/>
                </a:solidFill>
                <a:latin typeface="Trade Gothic Next LT Pro"/>
              </a:rPr>
              <a:t>, Steffen, </a:t>
            </a:r>
            <a:r>
              <a:rPr lang="en-US" sz="1800" b="0" i="0" u="none" strike="noStrike" baseline="0" dirty="0" err="1">
                <a:solidFill>
                  <a:srgbClr val="000000"/>
                </a:solidFill>
                <a:latin typeface="Trade Gothic Next LT Pro"/>
              </a:rPr>
              <a:t>Habenstein</a:t>
            </a:r>
            <a:r>
              <a:rPr lang="en-US" sz="1800" b="0" i="0" u="none" strike="noStrike" baseline="0" dirty="0">
                <a:solidFill>
                  <a:srgbClr val="000000"/>
                </a:solidFill>
                <a:latin typeface="Trade Gothic Next LT Pro"/>
              </a:rPr>
              <a:t>, &amp; </a:t>
            </a:r>
            <a:r>
              <a:rPr lang="en-US" sz="1800" b="0" i="0" u="none" strike="noStrike" baseline="0" dirty="0" err="1">
                <a:solidFill>
                  <a:srgbClr val="000000"/>
                </a:solidFill>
                <a:latin typeface="Trade Gothic Next LT Pro"/>
              </a:rPr>
              <a:t>Tschacher</a:t>
            </a:r>
            <a:r>
              <a:rPr lang="en-US" sz="1800" b="0" i="0" u="none" strike="noStrike" baseline="0" dirty="0">
                <a:solidFill>
                  <a:srgbClr val="000000"/>
                </a:solidFill>
                <a:latin typeface="Trade Gothic Next LT Pro"/>
              </a:rPr>
              <a:t>, 2013; </a:t>
            </a:r>
            <a:r>
              <a:rPr lang="en-US" sz="1800" b="0" i="0" u="none" strike="noStrike" baseline="0" dirty="0" err="1">
                <a:solidFill>
                  <a:srgbClr val="000000"/>
                </a:solidFill>
                <a:latin typeface="Trade Gothic Next LT Pro"/>
              </a:rPr>
              <a:t>Sinyor</a:t>
            </a:r>
            <a:r>
              <a:rPr lang="en-US" sz="1800" b="0" i="0" u="none" strike="noStrike" baseline="0" dirty="0">
                <a:solidFill>
                  <a:srgbClr val="000000"/>
                </a:solidFill>
                <a:latin typeface="Trade Gothic Next LT Pro"/>
              </a:rPr>
              <a:t> et al., 2017). When people’s access to a highly lethal means that they would use is blocked, it creates two pathways by which lives are saved (see Figure 1): they may attempt with a method less likely to prove fatal and thus live, or they may not attempt at all. </a:t>
            </a:r>
            <a:endParaRPr lang="en-US" sz="1200" b="1" i="0" u="none" strike="noStrike" baseline="0" dirty="0">
              <a:solidFill>
                <a:srgbClr val="000000"/>
              </a:solidFill>
              <a:latin typeface="Trade Gothic Next LT Pro Lt"/>
            </a:endParaRPr>
          </a:p>
          <a:p>
            <a:endParaRPr lang="en-US" dirty="0"/>
          </a:p>
        </p:txBody>
      </p:sp>
      <p:sp>
        <p:nvSpPr>
          <p:cNvPr id="4" name="Slide Number Placeholder 3"/>
          <p:cNvSpPr>
            <a:spLocks noGrp="1"/>
          </p:cNvSpPr>
          <p:nvPr>
            <p:ph type="sldNum" sz="quarter" idx="5"/>
          </p:nvPr>
        </p:nvSpPr>
        <p:spPr/>
        <p:txBody>
          <a:bodyPr/>
          <a:lstStyle/>
          <a:p>
            <a:fld id="{89557F8D-41A5-3C4A-A462-FE7C10BECEC1}" type="slidenum">
              <a:rPr lang="en-US" smtClean="0"/>
              <a:t>19</a:t>
            </a:fld>
            <a:endParaRPr lang="en-US"/>
          </a:p>
        </p:txBody>
      </p:sp>
    </p:spTree>
    <p:extLst>
      <p:ext uri="{BB962C8B-B14F-4D97-AF65-F5344CB8AC3E}">
        <p14:creationId xmlns:p14="http://schemas.microsoft.com/office/powerpoint/2010/main" val="3250009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rgbClr val="771B61"/>
                </a:solidFill>
                <a:effectLst/>
                <a:uLnTx/>
                <a:uFillTx/>
                <a:latin typeface="+mn-lt"/>
                <a:ea typeface="+mn-ea"/>
                <a:cs typeface="+mn-cs"/>
              </a:rPr>
              <a:t>Encourage statewide and local professional groups and institutions to add a “lethal means counseling” policy to their current suicide prevention protocols to ensure that all suicidal or at-risk individuals and their families are counseled about reducing access to and excess medication  guns at home</a:t>
            </a: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771B61"/>
              </a:solidFill>
              <a:effectLst/>
              <a:uLnTx/>
              <a:uFillTx/>
              <a:latin typeface="+mn-lt"/>
              <a:ea typeface="+mn-ea"/>
              <a:cs typeface="+mn-cs"/>
            </a:endParaRP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rgbClr val="771B61"/>
                </a:solidFill>
                <a:effectLst/>
                <a:uLnTx/>
                <a:uFillTx/>
                <a:latin typeface="+mn-lt"/>
                <a:ea typeface="+mn-ea"/>
                <a:cs typeface="+mn-cs"/>
              </a:rPr>
              <a:t>Train providers who come into contact with people at risk for suicide and their families on how to talk about reducing access to firearms at home</a:t>
            </a: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lang="en-US" sz="1800" b="0" i="0" u="none" strike="noStrike" baseline="0" dirty="0">
                <a:solidFill>
                  <a:srgbClr val="000000"/>
                </a:solidFill>
                <a:latin typeface="Georgia" panose="02040502050405020303" pitchFamily="18" charset="0"/>
              </a:rPr>
              <a:t>Work with local police and other public safety groups to expand options for families who want to permanently or temporarily remove their guns. Many police departments currently have no policy or protocols in place to dispose of or store firearms and aren’t able to help families. </a:t>
            </a:r>
            <a:endParaRPr kumimoji="0" lang="en-US" sz="1800" b="0" i="0" u="none" strike="noStrike" kern="1200" cap="none" spc="0" normalizeH="0" baseline="0" noProof="0" dirty="0">
              <a:ln>
                <a:noFill/>
              </a:ln>
              <a:solidFill>
                <a:srgbClr val="771B61"/>
              </a:solidFill>
              <a:effectLst/>
              <a:uLnTx/>
              <a:uFillTx/>
              <a:latin typeface="+mn-lt"/>
              <a:ea typeface="+mn-ea"/>
              <a:cs typeface="+mn-cs"/>
            </a:endParaRP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rgbClr val="771B61"/>
                </a:solidFill>
                <a:effectLst/>
                <a:uLnTx/>
                <a:uFillTx/>
                <a:latin typeface="+mn-lt"/>
                <a:ea typeface="+mn-ea"/>
                <a:cs typeface="+mn-cs"/>
              </a:rPr>
              <a:t>One way to ensure that at-risk patients and their families receive lethal means counseling is to build reminders into an agency’s information system. For example, a health care institution with electronic patient charting software can add a flag to indicate whether the patient is considered at risk for suicide</a:t>
            </a:r>
          </a:p>
          <a:p>
            <a:endParaRPr lang="en-US" dirty="0"/>
          </a:p>
        </p:txBody>
      </p:sp>
      <p:sp>
        <p:nvSpPr>
          <p:cNvPr id="4" name="Slide Number Placeholder 3"/>
          <p:cNvSpPr>
            <a:spLocks noGrp="1"/>
          </p:cNvSpPr>
          <p:nvPr>
            <p:ph type="sldNum" sz="quarter" idx="5"/>
          </p:nvPr>
        </p:nvSpPr>
        <p:spPr/>
        <p:txBody>
          <a:bodyPr/>
          <a:lstStyle/>
          <a:p>
            <a:fld id="{89557F8D-41A5-3C4A-A462-FE7C10BECEC1}" type="slidenum">
              <a:rPr lang="en-US" smtClean="0"/>
              <a:t>25</a:t>
            </a:fld>
            <a:endParaRPr lang="en-US"/>
          </a:p>
        </p:txBody>
      </p:sp>
    </p:spTree>
    <p:extLst>
      <p:ext uri="{BB962C8B-B14F-4D97-AF65-F5344CB8AC3E}">
        <p14:creationId xmlns:p14="http://schemas.microsoft.com/office/powerpoint/2010/main" val="2553353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Slide Number Placeholder 6"/>
          <p:cNvSpPr>
            <a:spLocks noGrp="1"/>
          </p:cNvSpPr>
          <p:nvPr>
            <p:ph type="sldNum" sz="quarter" idx="4"/>
          </p:nvPr>
        </p:nvSpPr>
        <p:spPr>
          <a:xfrm>
            <a:off x="251125" y="4767263"/>
            <a:ext cx="2133600" cy="273844"/>
          </a:xfrm>
          <a:prstGeom prst="rect">
            <a:avLst/>
          </a:prstGeom>
        </p:spPr>
        <p:txBody>
          <a:bodyPr/>
          <a:lstStyle/>
          <a:p>
            <a:fld id="{8A38FAF8-786F-7C4F-9F1B-B820815ED72A}" type="slidenum">
              <a:rPr lang="en-US" smtClean="0"/>
              <a:t>‹#›</a:t>
            </a:fld>
            <a:endParaRPr lang="en-US" dirty="0"/>
          </a:p>
        </p:txBody>
      </p:sp>
    </p:spTree>
    <p:extLst>
      <p:ext uri="{BB962C8B-B14F-4D97-AF65-F5344CB8AC3E}">
        <p14:creationId xmlns:p14="http://schemas.microsoft.com/office/powerpoint/2010/main" val="1911154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lstStyle>
            <a:lvl1pPr>
              <a:defRPr sz="3200" b="1">
                <a:latin typeface="+mj-lt"/>
                <a:cs typeface="Museo Sans 500"/>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109838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lstStyle>
            <a:lvl1pPr>
              <a:defRPr sz="3200" b="1">
                <a:latin typeface="Corbel"/>
                <a:cs typeface="Corbel"/>
              </a:defRPr>
            </a:lvl1pPr>
          </a:lstStyle>
          <a:p>
            <a:r>
              <a:rPr lang="en-US" dirty="0"/>
              <a:t>CLICK TO EDIT MASTER TITLE STYLE</a:t>
            </a:r>
          </a:p>
        </p:txBody>
      </p:sp>
      <p:sp>
        <p:nvSpPr>
          <p:cNvPr id="5" name="Slide Number Placeholder 4"/>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3440679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lstStyle>
            <a:lvl1pPr>
              <a:defRPr sz="3200" b="1">
                <a:latin typeface="Corbel"/>
                <a:cs typeface="Corbel"/>
              </a:defRPr>
            </a:lvl1pPr>
          </a:lstStyle>
          <a:p>
            <a:r>
              <a:rPr lang="en-US" dirty="0"/>
              <a:t>CLICK TO EDIT MASTER TITLE STYLE</a:t>
            </a:r>
          </a:p>
        </p:txBody>
      </p:sp>
      <p:sp>
        <p:nvSpPr>
          <p:cNvPr id="5" name="Slide Number Placeholder 4"/>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258086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273035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81579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3062890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3987885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a:xfrm>
            <a:off x="251125" y="4767263"/>
            <a:ext cx="2133600" cy="273844"/>
          </a:xfrm>
          <a:prstGeom prst="rect">
            <a:avLst/>
          </a:prstGeom>
        </p:spPr>
        <p:txBody>
          <a:bodyPr/>
          <a:lstStyle/>
          <a:p>
            <a:fld id="{8A38FAF8-786F-7C4F-9F1B-B820815ED72A}" type="slidenum">
              <a:rPr lang="en-US" smtClean="0"/>
              <a:pPr/>
              <a:t>‹#›</a:t>
            </a:fld>
            <a:endParaRPr lang="en-US" dirty="0"/>
          </a:p>
        </p:txBody>
      </p:sp>
    </p:spTree>
    <p:extLst>
      <p:ext uri="{BB962C8B-B14F-4D97-AF65-F5344CB8AC3E}">
        <p14:creationId xmlns:p14="http://schemas.microsoft.com/office/powerpoint/2010/main" val="2839714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a:xfrm>
            <a:off x="251125" y="4767263"/>
            <a:ext cx="2133600" cy="273844"/>
          </a:xfrm>
          <a:prstGeom prst="rect">
            <a:avLst/>
          </a:prstGeom>
        </p:spPr>
        <p:txBody>
          <a:bodyPr/>
          <a:lstStyle/>
          <a:p>
            <a:fld id="{8A38FAF8-786F-7C4F-9F1B-B820815ED72A}" type="slidenum">
              <a:rPr lang="en-US" smtClean="0"/>
              <a:pPr/>
              <a:t>‹#›</a:t>
            </a:fld>
            <a:endParaRPr lang="en-US" dirty="0"/>
          </a:p>
        </p:txBody>
      </p:sp>
    </p:spTree>
    <p:extLst>
      <p:ext uri="{BB962C8B-B14F-4D97-AF65-F5344CB8AC3E}">
        <p14:creationId xmlns:p14="http://schemas.microsoft.com/office/powerpoint/2010/main" val="1336946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4"/>
            <a:ext cx="9130473" cy="5137412"/>
          </a:xfrm>
          <a:prstGeom prst="rect">
            <a:avLst/>
          </a:prstGeom>
          <a:blipFill rotWithShape="1">
            <a:blip r:embed="rId3"/>
            <a:stretch>
              <a:fillRect/>
            </a:stretch>
          </a:blipFill>
        </p:spPr>
      </p:pic>
      <p:sp>
        <p:nvSpPr>
          <p:cNvPr id="7" name="Slide Number Placeholder 2"/>
          <p:cNvSpPr txBox="1">
            <a:spLocks/>
          </p:cNvSpPr>
          <p:nvPr userDrawn="1"/>
        </p:nvSpPr>
        <p:spPr>
          <a:xfrm>
            <a:off x="251125"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8A38FAF8-786F-7C4F-9F1B-B820815ED72A}" type="slidenum">
              <a:rPr lang="en-US" smtClean="0"/>
              <a:pPr algn="l"/>
              <a:t>‹#›</a:t>
            </a:fld>
            <a:endParaRPr lang="en-US" dirty="0"/>
          </a:p>
        </p:txBody>
      </p:sp>
      <p:sp>
        <p:nvSpPr>
          <p:cNvPr id="9" name="Title 10"/>
          <p:cNvSpPr>
            <a:spLocks noGrp="1"/>
          </p:cNvSpPr>
          <p:nvPr>
            <p:ph type="title" hasCustomPrompt="1"/>
          </p:nvPr>
        </p:nvSpPr>
        <p:spPr>
          <a:xfrm>
            <a:off x="457200" y="2628900"/>
            <a:ext cx="8229600" cy="857250"/>
          </a:xfrm>
          <a:prstGeom prst="rect">
            <a:avLst/>
          </a:prstGeom>
        </p:spPr>
        <p:txBody>
          <a:bodyPr vert="horz"/>
          <a:lstStyle>
            <a:lvl1pPr>
              <a:defRPr sz="3200" b="1">
                <a:solidFill>
                  <a:schemeClr val="bg1"/>
                </a:solidFill>
              </a:defRPr>
            </a:lvl1pPr>
          </a:lstStyle>
          <a:p>
            <a:r>
              <a:rPr lang="en-US" dirty="0"/>
              <a:t>CLICK TO EDIT MASTER TITLE STYLE</a:t>
            </a:r>
          </a:p>
        </p:txBody>
      </p:sp>
      <p:sp>
        <p:nvSpPr>
          <p:cNvPr id="10" name="Subtitle 2"/>
          <p:cNvSpPr>
            <a:spLocks noGrp="1"/>
          </p:cNvSpPr>
          <p:nvPr>
            <p:ph type="subTitle" idx="1"/>
          </p:nvPr>
        </p:nvSpPr>
        <p:spPr>
          <a:xfrm>
            <a:off x="1371600" y="3486150"/>
            <a:ext cx="6400800" cy="742950"/>
          </a:xfrm>
          <a:prstGeom prst="rect">
            <a:avLst/>
          </a:prstGeom>
        </p:spPr>
        <p:txBody>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5833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4" y="471"/>
            <a:ext cx="9139615" cy="5142557"/>
          </a:xfrm>
          <a:prstGeom prst="rect">
            <a:avLst/>
          </a:prstGeom>
        </p:spPr>
      </p:pic>
      <p:sp>
        <p:nvSpPr>
          <p:cNvPr id="11" name="Title 10"/>
          <p:cNvSpPr>
            <a:spLocks noGrp="1"/>
          </p:cNvSpPr>
          <p:nvPr>
            <p:ph type="title" hasCustomPrompt="1"/>
          </p:nvPr>
        </p:nvSpPr>
        <p:spPr>
          <a:xfrm>
            <a:off x="457200" y="2628900"/>
            <a:ext cx="8229600" cy="857250"/>
          </a:xfrm>
          <a:prstGeom prst="rect">
            <a:avLst/>
          </a:prstGeom>
        </p:spPr>
        <p:txBody>
          <a:bodyPr vert="horz"/>
          <a:lstStyle>
            <a:lvl1pPr>
              <a:defRPr sz="3200" b="1"/>
            </a:lvl1pPr>
          </a:lstStyle>
          <a:p>
            <a:r>
              <a:rPr lang="en-US" dirty="0"/>
              <a:t>CLICK TO EDIT MASTER TITLE STYLE</a:t>
            </a:r>
          </a:p>
        </p:txBody>
      </p:sp>
      <p:sp>
        <p:nvSpPr>
          <p:cNvPr id="16" name="Subtitle 2"/>
          <p:cNvSpPr>
            <a:spLocks noGrp="1"/>
          </p:cNvSpPr>
          <p:nvPr>
            <p:ph type="subTitle" idx="1"/>
          </p:nvPr>
        </p:nvSpPr>
        <p:spPr>
          <a:xfrm>
            <a:off x="1371600" y="3486150"/>
            <a:ext cx="6400800" cy="742950"/>
          </a:xfrm>
          <a:prstGeom prst="rect">
            <a:avLst/>
          </a:prstGeom>
        </p:spPr>
        <p:txBody>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40574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3190117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normAutofit/>
          </a:bodyPr>
          <a:lstStyle>
            <a:lvl1pPr algn="l">
              <a:defRPr sz="2800" b="1" cap="all"/>
            </a:lvl1pPr>
          </a:lstStyle>
          <a:p>
            <a:r>
              <a:rPr lang="en-US" dirty="0"/>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Slide Number Placeholder 1"/>
          <p:cNvSpPr>
            <a:spLocks noGrp="1"/>
          </p:cNvSpPr>
          <p:nvPr>
            <p:ph type="sldNum" sz="quarter" idx="4"/>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245659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a:lvl1pPr>
          </a:lstStyle>
          <a:p>
            <a:r>
              <a:rPr lang="en-US" dirty="0"/>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0"/>
            <a:ext cx="4040188" cy="2962275"/>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631950"/>
            <a:ext cx="4041775" cy="2962275"/>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10"/>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3575520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200" b="1"/>
            </a:lvl1pPr>
          </a:lstStyle>
          <a:p>
            <a:r>
              <a:rPr lang="en-US" dirty="0"/>
              <a:t>CLICK TO EDIT MASTER TITLE STYLE</a:t>
            </a:r>
          </a:p>
        </p:txBody>
      </p:sp>
      <p:sp>
        <p:nvSpPr>
          <p:cNvPr id="4" name="Slide Number Placeholder 1"/>
          <p:cNvSpPr>
            <a:spLocks noGrp="1"/>
          </p:cNvSpPr>
          <p:nvPr>
            <p:ph type="sldNum" sz="quarter" idx="4"/>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3880182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4168704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1"/>
          <p:cNvSpPr>
            <a:spLocks noGrp="1"/>
          </p:cNvSpPr>
          <p:nvPr>
            <p:ph type="sldNum" sz="quarter" idx="4"/>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663661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1" y="1522"/>
            <a:ext cx="9135879" cy="5140454"/>
          </a:xfrm>
          <a:prstGeom prst="rect">
            <a:avLst/>
          </a:prstGeom>
        </p:spPr>
      </p:pic>
      <p:sp>
        <p:nvSpPr>
          <p:cNvPr id="6" name="Title 10"/>
          <p:cNvSpPr>
            <a:spLocks noGrp="1"/>
          </p:cNvSpPr>
          <p:nvPr>
            <p:ph type="title" hasCustomPrompt="1"/>
          </p:nvPr>
        </p:nvSpPr>
        <p:spPr>
          <a:xfrm>
            <a:off x="457200" y="2628900"/>
            <a:ext cx="8229600" cy="857250"/>
          </a:xfrm>
          <a:prstGeom prst="rect">
            <a:avLst/>
          </a:prstGeom>
        </p:spPr>
        <p:txBody>
          <a:bodyPr vert="horz"/>
          <a:lstStyle>
            <a:lvl1pPr>
              <a:defRPr sz="3200" b="1">
                <a:solidFill>
                  <a:schemeClr val="bg1"/>
                </a:solidFill>
              </a:defRPr>
            </a:lvl1pPr>
          </a:lstStyle>
          <a:p>
            <a:r>
              <a:rPr lang="en-US" dirty="0"/>
              <a:t>CLICK TO EDIT MASTER TITLE STYLE</a:t>
            </a:r>
          </a:p>
        </p:txBody>
      </p:sp>
      <p:sp>
        <p:nvSpPr>
          <p:cNvPr id="8" name="Subtitle 2"/>
          <p:cNvSpPr>
            <a:spLocks noGrp="1"/>
          </p:cNvSpPr>
          <p:nvPr>
            <p:ph type="subTitle" idx="1"/>
          </p:nvPr>
        </p:nvSpPr>
        <p:spPr>
          <a:xfrm>
            <a:off x="1371600" y="3486150"/>
            <a:ext cx="6400800" cy="742950"/>
          </a:xfrm>
          <a:prstGeom prst="rect">
            <a:avLst/>
          </a:prstGeom>
        </p:spPr>
        <p:txBody>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933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dirty="0"/>
          </a:p>
        </p:txBody>
      </p:sp>
    </p:spTree>
    <p:extLst>
      <p:ext uri="{BB962C8B-B14F-4D97-AF65-F5344CB8AC3E}">
        <p14:creationId xmlns:p14="http://schemas.microsoft.com/office/powerpoint/2010/main" val="2423424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dirty="0"/>
          </a:p>
        </p:txBody>
      </p:sp>
    </p:spTree>
    <p:extLst>
      <p:ext uri="{BB962C8B-B14F-4D97-AF65-F5344CB8AC3E}">
        <p14:creationId xmlns:p14="http://schemas.microsoft.com/office/powerpoint/2010/main" val="3846794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dirty="0"/>
          </a:p>
        </p:txBody>
      </p:sp>
      <p:sp>
        <p:nvSpPr>
          <p:cNvPr id="2" name="Title 1"/>
          <p:cNvSpPr>
            <a:spLocks noGrp="1"/>
          </p:cNvSpPr>
          <p:nvPr>
            <p:ph type="title" hasCustomPrompt="1"/>
          </p:nvPr>
        </p:nvSpPr>
        <p:spPr>
          <a:xfrm>
            <a:off x="457200" y="205979"/>
            <a:ext cx="8229600" cy="857250"/>
          </a:xfrm>
          <a:prstGeom prst="rect">
            <a:avLst/>
          </a:prstGeom>
        </p:spPr>
        <p:txBody>
          <a:bodyPr/>
          <a:lstStyle>
            <a:lvl1pPr>
              <a:defRPr sz="3200" b="1">
                <a:latin typeface="+mj-lt"/>
                <a:cs typeface="Museo Sans 500"/>
              </a:defRPr>
            </a:lvl1pPr>
          </a:lstStyle>
          <a:p>
            <a:r>
              <a:rPr lang="en-US" dirty="0"/>
              <a:t>CLICK TO EDIT MASTER TITLE STYLE</a:t>
            </a:r>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042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bg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dirty="0"/>
          </a:p>
        </p:txBody>
      </p:sp>
      <p:sp>
        <p:nvSpPr>
          <p:cNvPr id="2" name="Title 1"/>
          <p:cNvSpPr>
            <a:spLocks noGrp="1"/>
          </p:cNvSpPr>
          <p:nvPr>
            <p:ph type="title" hasCustomPrompt="1"/>
          </p:nvPr>
        </p:nvSpPr>
        <p:spPr>
          <a:xfrm>
            <a:off x="457200" y="205979"/>
            <a:ext cx="8229600" cy="857250"/>
          </a:xfrm>
          <a:prstGeom prst="rect">
            <a:avLst/>
          </a:prstGeom>
        </p:spPr>
        <p:txBody>
          <a:bodyPr/>
          <a:lstStyle>
            <a:lvl1pPr>
              <a:defRPr sz="3200" b="1">
                <a:latin typeface="+mj-lt"/>
                <a:cs typeface="Museo Sans 500"/>
              </a:defRPr>
            </a:lvl1pPr>
          </a:lstStyle>
          <a:p>
            <a:r>
              <a:rPr lang="en-US" dirty="0"/>
              <a:t>CLICK TO EDIT MASTER TITLE STYLE</a:t>
            </a:r>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26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lstStyle>
            <a:lvl1pPr>
              <a:defRPr sz="3200" b="1">
                <a:latin typeface="+mj-lt"/>
                <a:cs typeface="Museo Sans 500"/>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106205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2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lstStyle>
            <a:lvl1pPr>
              <a:defRPr sz="3200" b="1">
                <a:latin typeface="+mj-lt"/>
                <a:cs typeface="Museo Sans 500"/>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251125" y="4767263"/>
            <a:ext cx="2133600" cy="273844"/>
          </a:xfrm>
          <a:prstGeom prst="rect">
            <a:avLst/>
          </a:prstGeom>
        </p:spPr>
        <p:txBody>
          <a:bodyPr/>
          <a:lstStyle/>
          <a:p>
            <a:fld id="{8A38FAF8-786F-7C4F-9F1B-B820815ED72A}" type="slidenum">
              <a:rPr lang="en-US" smtClean="0"/>
              <a:t>‹#›</a:t>
            </a:fld>
            <a:endParaRPr lang="en-US"/>
          </a:p>
        </p:txBody>
      </p:sp>
    </p:spTree>
    <p:extLst>
      <p:ext uri="{BB962C8B-B14F-4D97-AF65-F5344CB8AC3E}">
        <p14:creationId xmlns:p14="http://schemas.microsoft.com/office/powerpoint/2010/main" val="59537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3020266952"/>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5" r:id="rId3"/>
    <p:sldLayoutId id="2147483650" r:id="rId4"/>
    <p:sldLayoutId id="2147483670" r:id="rId5"/>
    <p:sldLayoutId id="2147483652" r:id="rId6"/>
    <p:sldLayoutId id="2147483671" r:id="rId7"/>
    <p:sldLayoutId id="2147483653" r:id="rId8"/>
    <p:sldLayoutId id="2147483673" r:id="rId9"/>
    <p:sldLayoutId id="2147483672" r:id="rId10"/>
    <p:sldLayoutId id="2147483654" r:id="rId11"/>
    <p:sldLayoutId id="2147483674" r:id="rId12"/>
    <p:sldLayoutId id="2147483656" r:id="rId13"/>
    <p:sldLayoutId id="2147483675" r:id="rId14"/>
    <p:sldLayoutId id="2147483657" r:id="rId15"/>
    <p:sldLayoutId id="2147483676" r:id="rId16"/>
    <p:sldLayoutId id="2147483660" r:id="rId17"/>
    <p:sldLayoutId id="2147483677" r:id="rId18"/>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p:cNvSpPr txBox="1">
            <a:spLocks/>
          </p:cNvSpPr>
          <p:nvPr userDrawn="1"/>
        </p:nvSpPr>
        <p:spPr>
          <a:xfrm>
            <a:off x="251125" y="4767263"/>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8A38FAF8-786F-7C4F-9F1B-B820815ED72A}" type="slidenum">
              <a:rPr lang="en-US" smtClean="0">
                <a:solidFill>
                  <a:schemeClr val="bg1"/>
                </a:solidFill>
              </a:rPr>
              <a:pPr algn="l"/>
              <a:t>‹#›</a:t>
            </a:fld>
            <a:endParaRPr lang="en-US" dirty="0">
              <a:solidFill>
                <a:schemeClr val="bg1"/>
              </a:solidFill>
            </a:endParaRPr>
          </a:p>
        </p:txBody>
      </p:sp>
      <p:sp>
        <p:nvSpPr>
          <p:cNvPr id="5" name="Slide Number Placeholder 1"/>
          <p:cNvSpPr>
            <a:spLocks noGrp="1"/>
          </p:cNvSpPr>
          <p:nvPr>
            <p:ph type="sldNum" sz="quarter" idx="4"/>
          </p:nvPr>
        </p:nvSpPr>
        <p:spPr>
          <a:xfrm>
            <a:off x="255917" y="4767263"/>
            <a:ext cx="2133600" cy="274637"/>
          </a:xfrm>
          <a:prstGeom prst="rect">
            <a:avLst/>
          </a:prstGeom>
        </p:spPr>
        <p:txBody>
          <a:bodyPr vert="horz" lIns="91440" tIns="45720" rIns="91440" bIns="45720" rtlCol="0" anchor="ctr"/>
          <a:lstStyle>
            <a:lvl1pPr algn="l">
              <a:defRPr sz="1200">
                <a:solidFill>
                  <a:schemeClr val="tx1"/>
                </a:solidFill>
              </a:defRPr>
            </a:lvl1pPr>
          </a:lstStyle>
          <a:p>
            <a:fld id="{23088ACA-6532-5B47-9D60-7AF590FE3009}" type="slidenum">
              <a:rPr lang="en-US" smtClean="0"/>
              <a:pPr/>
              <a:t>‹#›</a:t>
            </a:fld>
            <a:endParaRPr lang="en-US" dirty="0"/>
          </a:p>
        </p:txBody>
      </p:sp>
    </p:spTree>
    <p:extLst>
      <p:ext uri="{BB962C8B-B14F-4D97-AF65-F5344CB8AC3E}">
        <p14:creationId xmlns:p14="http://schemas.microsoft.com/office/powerpoint/2010/main" val="30307916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8" r:id="rId6"/>
    <p:sldLayoutId id="2147483669" r:id="rId7"/>
  </p:sldLayoutIdLst>
  <p:hf hdr="0" ftr="0" dt="0"/>
  <p:txStyles>
    <p:titleStyle>
      <a:lvl1pPr algn="ctr" defTabSz="457200" rtl="0" eaLnBrk="1" latinLnBrk="0" hangingPunct="1">
        <a:spcBef>
          <a:spcPct val="0"/>
        </a:spcBef>
        <a:buNone/>
        <a:defRPr sz="3200" b="1"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hyperlink" Target="http://nccd.cdc.gov/youthonline/"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62FC8-F295-3B1C-0116-A332BF0AC453}"/>
              </a:ext>
            </a:extLst>
          </p:cNvPr>
          <p:cNvPicPr>
            <a:picLocks noChangeAspect="1"/>
          </p:cNvPicPr>
          <p:nvPr/>
        </p:nvPicPr>
        <p:blipFill rotWithShape="1">
          <a:blip r:embed="rId3"/>
          <a:srcRect t="29352" b="43929"/>
          <a:stretch/>
        </p:blipFill>
        <p:spPr>
          <a:xfrm>
            <a:off x="20" y="10"/>
            <a:ext cx="9143980" cy="5143490"/>
          </a:xfrm>
          <a:prstGeom prst="rect">
            <a:avLst/>
          </a:prstGeom>
          <a:noFill/>
        </p:spPr>
      </p:pic>
      <p:sp>
        <p:nvSpPr>
          <p:cNvPr id="2" name="Slide Number Placeholder 1" hidden="1">
            <a:extLst>
              <a:ext uri="{FF2B5EF4-FFF2-40B4-BE49-F238E27FC236}">
                <a16:creationId xmlns:a16="http://schemas.microsoft.com/office/drawing/2014/main" id="{2969F37E-ED51-F538-85BC-05BE6E25A5E9}"/>
              </a:ext>
            </a:extLst>
          </p:cNvPr>
          <p:cNvSpPr>
            <a:spLocks noGrp="1"/>
          </p:cNvSpPr>
          <p:nvPr>
            <p:ph type="sldNum" sz="quarter" idx="4294967295"/>
          </p:nvPr>
        </p:nvSpPr>
        <p:spPr>
          <a:xfrm>
            <a:off x="251125" y="4767263"/>
            <a:ext cx="2133600" cy="273844"/>
          </a:xfrm>
        </p:spPr>
        <p:txBody>
          <a:bodyPr/>
          <a:lstStyle/>
          <a:p>
            <a:pPr>
              <a:spcAft>
                <a:spcPts val="600"/>
              </a:spcAft>
            </a:pPr>
            <a:fld id="{8A38FAF8-786F-7C4F-9F1B-B820815ED72A}" type="slidenum">
              <a:rPr lang="en-US" smtClean="0"/>
              <a:pPr>
                <a:spcAft>
                  <a:spcPts val="600"/>
                </a:spcAft>
              </a:pPr>
              <a:t>1</a:t>
            </a:fld>
            <a:endParaRPr lang="en-US"/>
          </a:p>
        </p:txBody>
      </p:sp>
    </p:spTree>
    <p:extLst>
      <p:ext uri="{BB962C8B-B14F-4D97-AF65-F5344CB8AC3E}">
        <p14:creationId xmlns:p14="http://schemas.microsoft.com/office/powerpoint/2010/main" val="403157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6DFC4-C90D-E266-E4FA-50396273E45F}"/>
              </a:ext>
            </a:extLst>
          </p:cNvPr>
          <p:cNvSpPr>
            <a:spLocks noGrp="1"/>
          </p:cNvSpPr>
          <p:nvPr>
            <p:ph type="title"/>
          </p:nvPr>
        </p:nvSpPr>
        <p:spPr/>
        <p:txBody>
          <a:bodyPr/>
          <a:lstStyle/>
          <a:p>
            <a:r>
              <a:rPr lang="en-US" sz="3200" dirty="0"/>
              <a:t>Risk Factors: Cultural/Environmental</a:t>
            </a:r>
          </a:p>
        </p:txBody>
      </p:sp>
      <p:sp>
        <p:nvSpPr>
          <p:cNvPr id="3" name="Content Placeholder 2">
            <a:extLst>
              <a:ext uri="{FF2B5EF4-FFF2-40B4-BE49-F238E27FC236}">
                <a16:creationId xmlns:a16="http://schemas.microsoft.com/office/drawing/2014/main" id="{6894D916-3A0A-B2DF-515F-C851709F879F}"/>
              </a:ext>
            </a:extLst>
          </p:cNvPr>
          <p:cNvSpPr>
            <a:spLocks noGrp="1"/>
          </p:cNvSpPr>
          <p:nvPr>
            <p:ph idx="1"/>
          </p:nvPr>
        </p:nvSpPr>
        <p:spPr/>
        <p:txBody>
          <a:bodyPr/>
          <a:lstStyle/>
          <a:p>
            <a:r>
              <a:rPr lang="en-US" sz="2400" dirty="0"/>
              <a:t>Stigma associated with asking for help</a:t>
            </a:r>
          </a:p>
          <a:p>
            <a:r>
              <a:rPr lang="en-US" sz="2400" dirty="0"/>
              <a:t> Barriers to accessing services </a:t>
            </a:r>
          </a:p>
          <a:p>
            <a:r>
              <a:rPr lang="en-US" sz="2400" dirty="0"/>
              <a:t> Financial costs of services</a:t>
            </a:r>
          </a:p>
          <a:p>
            <a:r>
              <a:rPr lang="en-US" sz="2400" dirty="0"/>
              <a:t> Cultural and religious beliefs (e.g., belief that suicide is noble resolution of a personal dilemma)</a:t>
            </a:r>
          </a:p>
          <a:p>
            <a:r>
              <a:rPr lang="en-US" sz="2400" dirty="0"/>
              <a:t>Access to lethal means (i.e. firearms, pills)</a:t>
            </a:r>
          </a:p>
          <a:p>
            <a:pPr marL="0" indent="0">
              <a:buNone/>
            </a:pPr>
            <a:endParaRPr lang="en-US" sz="2400" dirty="0"/>
          </a:p>
          <a:p>
            <a:endParaRPr lang="en-US" sz="2400" dirty="0"/>
          </a:p>
        </p:txBody>
      </p:sp>
      <p:sp>
        <p:nvSpPr>
          <p:cNvPr id="4" name="Slide Number Placeholder 3">
            <a:extLst>
              <a:ext uri="{FF2B5EF4-FFF2-40B4-BE49-F238E27FC236}">
                <a16:creationId xmlns:a16="http://schemas.microsoft.com/office/drawing/2014/main" id="{3B7BFC77-6ECD-20F3-9E19-52FD102754CC}"/>
              </a:ext>
            </a:extLst>
          </p:cNvPr>
          <p:cNvSpPr>
            <a:spLocks noGrp="1"/>
          </p:cNvSpPr>
          <p:nvPr>
            <p:ph type="sldNum" sz="quarter" idx="12"/>
          </p:nvPr>
        </p:nvSpPr>
        <p:spPr/>
        <p:txBody>
          <a:bodyPr/>
          <a:lstStyle/>
          <a:p>
            <a:fld id="{8A38FAF8-786F-7C4F-9F1B-B820815ED72A}" type="slidenum">
              <a:rPr lang="en-US" smtClean="0"/>
              <a:t>10</a:t>
            </a:fld>
            <a:endParaRPr lang="en-US" dirty="0"/>
          </a:p>
        </p:txBody>
      </p:sp>
    </p:spTree>
    <p:extLst>
      <p:ext uri="{BB962C8B-B14F-4D97-AF65-F5344CB8AC3E}">
        <p14:creationId xmlns:p14="http://schemas.microsoft.com/office/powerpoint/2010/main" val="2355779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51E0-8476-885E-7827-39CF4B28424F}"/>
              </a:ext>
            </a:extLst>
          </p:cNvPr>
          <p:cNvSpPr>
            <a:spLocks noGrp="1"/>
          </p:cNvSpPr>
          <p:nvPr>
            <p:ph type="title"/>
          </p:nvPr>
        </p:nvSpPr>
        <p:spPr/>
        <p:txBody>
          <a:bodyPr/>
          <a:lstStyle/>
          <a:p>
            <a:r>
              <a:rPr lang="en-US" dirty="0"/>
              <a:t>Risk Factors: Intrapersonal</a:t>
            </a:r>
          </a:p>
        </p:txBody>
      </p:sp>
      <p:sp>
        <p:nvSpPr>
          <p:cNvPr id="3" name="Content Placeholder 2">
            <a:extLst>
              <a:ext uri="{FF2B5EF4-FFF2-40B4-BE49-F238E27FC236}">
                <a16:creationId xmlns:a16="http://schemas.microsoft.com/office/drawing/2014/main" id="{95BE645E-3EEF-7460-2CE4-D314FC8BC026}"/>
              </a:ext>
            </a:extLst>
          </p:cNvPr>
          <p:cNvSpPr>
            <a:spLocks noGrp="1"/>
          </p:cNvSpPr>
          <p:nvPr>
            <p:ph idx="1"/>
          </p:nvPr>
        </p:nvSpPr>
        <p:spPr/>
        <p:txBody>
          <a:bodyPr/>
          <a:lstStyle/>
          <a:p>
            <a:pPr marL="0" indent="0">
              <a:buNone/>
            </a:pPr>
            <a:r>
              <a:rPr lang="en-US" sz="2000" dirty="0"/>
              <a:t>Recent or serious loss</a:t>
            </a:r>
          </a:p>
          <a:p>
            <a:pPr marL="0" indent="0">
              <a:buNone/>
            </a:pPr>
            <a:r>
              <a:rPr lang="en-US" sz="2000" dirty="0"/>
              <a:t>Mental disorders (particularly mood disorders)</a:t>
            </a:r>
          </a:p>
          <a:p>
            <a:pPr marL="0" indent="0">
              <a:buNone/>
            </a:pPr>
            <a:r>
              <a:rPr lang="en-US" sz="2000" dirty="0"/>
              <a:t> Hopelessness, helplessness, guilt, worthlessness</a:t>
            </a:r>
          </a:p>
          <a:p>
            <a:pPr marL="0" indent="0">
              <a:buNone/>
            </a:pPr>
            <a:r>
              <a:rPr lang="en-US" sz="2000" dirty="0"/>
              <a:t> Previous suicide attempt</a:t>
            </a:r>
          </a:p>
          <a:p>
            <a:pPr marL="0" indent="0">
              <a:buNone/>
            </a:pPr>
            <a:r>
              <a:rPr lang="en-US" sz="2000" dirty="0"/>
              <a:t> Alcohol and other substance use disorders</a:t>
            </a:r>
          </a:p>
          <a:p>
            <a:pPr marL="0" indent="0">
              <a:buNone/>
            </a:pPr>
            <a:r>
              <a:rPr lang="en-US" sz="2000" dirty="0"/>
              <a:t> Disciplinary problems</a:t>
            </a:r>
          </a:p>
          <a:p>
            <a:pPr marL="0" indent="0">
              <a:buNone/>
            </a:pPr>
            <a:r>
              <a:rPr lang="en-US" sz="2000" dirty="0"/>
              <a:t> High risk behaviors</a:t>
            </a:r>
          </a:p>
          <a:p>
            <a:pPr marL="0" indent="0">
              <a:buNone/>
            </a:pPr>
            <a:r>
              <a:rPr lang="en-US" sz="2000" dirty="0"/>
              <a:t> Sexual orientation confusion</a:t>
            </a:r>
          </a:p>
          <a:p>
            <a:endParaRPr lang="en-US" sz="2800" dirty="0"/>
          </a:p>
        </p:txBody>
      </p:sp>
      <p:sp>
        <p:nvSpPr>
          <p:cNvPr id="4" name="Slide Number Placeholder 3">
            <a:extLst>
              <a:ext uri="{FF2B5EF4-FFF2-40B4-BE49-F238E27FC236}">
                <a16:creationId xmlns:a16="http://schemas.microsoft.com/office/drawing/2014/main" id="{2812007B-68BF-1009-17F3-51C0E44847B3}"/>
              </a:ext>
            </a:extLst>
          </p:cNvPr>
          <p:cNvSpPr>
            <a:spLocks noGrp="1"/>
          </p:cNvSpPr>
          <p:nvPr>
            <p:ph type="sldNum" sz="quarter" idx="12"/>
          </p:nvPr>
        </p:nvSpPr>
        <p:spPr/>
        <p:txBody>
          <a:bodyPr/>
          <a:lstStyle/>
          <a:p>
            <a:fld id="{8A38FAF8-786F-7C4F-9F1B-B820815ED72A}" type="slidenum">
              <a:rPr lang="en-US" smtClean="0"/>
              <a:t>11</a:t>
            </a:fld>
            <a:endParaRPr lang="en-US" dirty="0"/>
          </a:p>
        </p:txBody>
      </p:sp>
    </p:spTree>
    <p:extLst>
      <p:ext uri="{BB962C8B-B14F-4D97-AF65-F5344CB8AC3E}">
        <p14:creationId xmlns:p14="http://schemas.microsoft.com/office/powerpoint/2010/main" val="3108096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2C9FAC-419D-2ADA-EBDD-AE4A0A74C189}"/>
              </a:ext>
            </a:extLst>
          </p:cNvPr>
          <p:cNvSpPr>
            <a:spLocks noGrp="1"/>
          </p:cNvSpPr>
          <p:nvPr>
            <p:ph type="sldNum" sz="quarter" idx="12"/>
          </p:nvPr>
        </p:nvSpPr>
        <p:spPr>
          <a:xfrm>
            <a:off x="251125" y="4767263"/>
            <a:ext cx="2133600" cy="273844"/>
          </a:xfrm>
        </p:spPr>
        <p:txBody>
          <a:bodyPr anchor="ctr">
            <a:normAutofit/>
          </a:bodyPr>
          <a:lstStyle/>
          <a:p>
            <a:pPr>
              <a:lnSpc>
                <a:spcPct val="90000"/>
              </a:lnSpc>
              <a:spcAft>
                <a:spcPts val="600"/>
              </a:spcAft>
            </a:pPr>
            <a:fld id="{8A38FAF8-786F-7C4F-9F1B-B820815ED72A}" type="slidenum">
              <a:rPr lang="en-US" smtClean="0"/>
              <a:pPr>
                <a:lnSpc>
                  <a:spcPct val="90000"/>
                </a:lnSpc>
                <a:spcAft>
                  <a:spcPts val="600"/>
                </a:spcAft>
              </a:pPr>
              <a:t>12</a:t>
            </a:fld>
            <a:endParaRPr lang="en-US"/>
          </a:p>
        </p:txBody>
      </p:sp>
      <p:sp>
        <p:nvSpPr>
          <p:cNvPr id="2" name="Title 1">
            <a:extLst>
              <a:ext uri="{FF2B5EF4-FFF2-40B4-BE49-F238E27FC236}">
                <a16:creationId xmlns:a16="http://schemas.microsoft.com/office/drawing/2014/main" id="{C5B79402-E87B-D987-CEA8-9847989BDFA5}"/>
              </a:ext>
            </a:extLst>
          </p:cNvPr>
          <p:cNvSpPr>
            <a:spLocks noGrp="1"/>
          </p:cNvSpPr>
          <p:nvPr>
            <p:ph type="title"/>
          </p:nvPr>
        </p:nvSpPr>
        <p:spPr>
          <a:xfrm>
            <a:off x="457200" y="205979"/>
            <a:ext cx="8229600" cy="857250"/>
          </a:xfrm>
        </p:spPr>
        <p:txBody>
          <a:bodyPr>
            <a:normAutofit/>
          </a:bodyPr>
          <a:lstStyle/>
          <a:p>
            <a:r>
              <a:rPr lang="en-US" dirty="0"/>
              <a:t>Risk Factors: Social/Situational </a:t>
            </a:r>
          </a:p>
        </p:txBody>
      </p:sp>
      <p:sp>
        <p:nvSpPr>
          <p:cNvPr id="3" name="Content Placeholder 2">
            <a:extLst>
              <a:ext uri="{FF2B5EF4-FFF2-40B4-BE49-F238E27FC236}">
                <a16:creationId xmlns:a16="http://schemas.microsoft.com/office/drawing/2014/main" id="{78608AFB-C866-0F60-F6C4-741FEE98C90A}"/>
              </a:ext>
            </a:extLst>
          </p:cNvPr>
          <p:cNvSpPr>
            <a:spLocks noGrp="1"/>
          </p:cNvSpPr>
          <p:nvPr>
            <p:ph sz="half" idx="1"/>
          </p:nvPr>
        </p:nvSpPr>
        <p:spPr>
          <a:xfrm>
            <a:off x="457200" y="900112"/>
            <a:ext cx="5191570" cy="2654937"/>
          </a:xfrm>
        </p:spPr>
        <p:txBody>
          <a:bodyPr>
            <a:noAutofit/>
          </a:bodyPr>
          <a:lstStyle/>
          <a:p>
            <a:pPr>
              <a:lnSpc>
                <a:spcPct val="90000"/>
              </a:lnSpc>
            </a:pPr>
            <a:r>
              <a:rPr lang="en-US" sz="2000" dirty="0"/>
              <a:t>Recent or serious loss (e.g., death, divorce, separation, broken relationship)</a:t>
            </a:r>
          </a:p>
          <a:p>
            <a:pPr>
              <a:lnSpc>
                <a:spcPct val="90000"/>
              </a:lnSpc>
            </a:pPr>
            <a:r>
              <a:rPr lang="en-US" sz="2000" dirty="0"/>
              <a:t>Family history of suicide</a:t>
            </a:r>
          </a:p>
          <a:p>
            <a:pPr>
              <a:lnSpc>
                <a:spcPct val="90000"/>
              </a:lnSpc>
              <a:buFont typeface="Arial" panose="020B0604020202020204" pitchFamily="34" charset="0"/>
              <a:buChar char="•"/>
            </a:pPr>
            <a:r>
              <a:rPr lang="en-US" sz="2000" dirty="0"/>
              <a:t> Witnessing family violence                                  </a:t>
            </a:r>
          </a:p>
          <a:p>
            <a:pPr>
              <a:lnSpc>
                <a:spcPct val="90000"/>
              </a:lnSpc>
            </a:pPr>
            <a:r>
              <a:rPr lang="en-US" sz="2000" dirty="0"/>
              <a:t> Child abuse or neglect</a:t>
            </a:r>
          </a:p>
          <a:p>
            <a:pPr>
              <a:lnSpc>
                <a:spcPct val="90000"/>
              </a:lnSpc>
            </a:pPr>
            <a:r>
              <a:rPr lang="en-US" sz="2000" dirty="0"/>
              <a:t> Lack of social support</a:t>
            </a:r>
          </a:p>
          <a:p>
            <a:pPr>
              <a:lnSpc>
                <a:spcPct val="90000"/>
              </a:lnSpc>
            </a:pPr>
            <a:r>
              <a:rPr lang="en-US" sz="2000" dirty="0"/>
              <a:t> Sense of isolation</a:t>
            </a:r>
          </a:p>
          <a:p>
            <a:pPr>
              <a:lnSpc>
                <a:spcPct val="90000"/>
              </a:lnSpc>
            </a:pPr>
            <a:r>
              <a:rPr lang="en-US" sz="2000" dirty="0"/>
              <a:t> Victim of bullying </a:t>
            </a:r>
          </a:p>
        </p:txBody>
      </p:sp>
      <p:pic>
        <p:nvPicPr>
          <p:cNvPr id="5" name="Content Placeholder 4">
            <a:extLst>
              <a:ext uri="{FF2B5EF4-FFF2-40B4-BE49-F238E27FC236}">
                <a16:creationId xmlns:a16="http://schemas.microsoft.com/office/drawing/2014/main" id="{4D0018CC-19EC-AFD8-D070-5D8C7F26A04B}"/>
              </a:ext>
            </a:extLst>
          </p:cNvPr>
          <p:cNvPicPr>
            <a:picLocks noGrp="1" noChangeAspect="1"/>
          </p:cNvPicPr>
          <p:nvPr>
            <p:ph sz="half" idx="2"/>
          </p:nvPr>
        </p:nvPicPr>
        <p:blipFill rotWithShape="1">
          <a:blip r:embed="rId3"/>
          <a:srcRect l="14572"/>
          <a:stretch/>
        </p:blipFill>
        <p:spPr>
          <a:xfrm>
            <a:off x="6312403" y="2452643"/>
            <a:ext cx="2635044" cy="1690441"/>
          </a:xfrm>
          <a:prstGeom prst="rect">
            <a:avLst/>
          </a:prstGeom>
          <a:noFill/>
        </p:spPr>
      </p:pic>
    </p:spTree>
    <p:extLst>
      <p:ext uri="{BB962C8B-B14F-4D97-AF65-F5344CB8AC3E}">
        <p14:creationId xmlns:p14="http://schemas.microsoft.com/office/powerpoint/2010/main" val="89724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5454C2-7E5C-90C3-23A9-2CF8A0F40B94}"/>
              </a:ext>
            </a:extLst>
          </p:cNvPr>
          <p:cNvSpPr>
            <a:spLocks noGrp="1"/>
          </p:cNvSpPr>
          <p:nvPr>
            <p:ph type="sldNum" sz="quarter" idx="12"/>
          </p:nvPr>
        </p:nvSpPr>
        <p:spPr>
          <a:xfrm>
            <a:off x="251125" y="4767263"/>
            <a:ext cx="2133600" cy="273844"/>
          </a:xfrm>
        </p:spPr>
        <p:txBody>
          <a:bodyPr anchor="ctr">
            <a:normAutofit/>
          </a:bodyPr>
          <a:lstStyle/>
          <a:p>
            <a:pPr>
              <a:lnSpc>
                <a:spcPct val="90000"/>
              </a:lnSpc>
              <a:spcAft>
                <a:spcPts val="600"/>
              </a:spcAft>
            </a:pPr>
            <a:fld id="{8A38FAF8-786F-7C4F-9F1B-B820815ED72A}" type="slidenum">
              <a:rPr lang="en-US" smtClean="0"/>
              <a:pPr>
                <a:lnSpc>
                  <a:spcPct val="90000"/>
                </a:lnSpc>
                <a:spcAft>
                  <a:spcPts val="600"/>
                </a:spcAft>
              </a:pPr>
              <a:t>13</a:t>
            </a:fld>
            <a:endParaRPr lang="en-US"/>
          </a:p>
        </p:txBody>
      </p:sp>
      <p:sp>
        <p:nvSpPr>
          <p:cNvPr id="2" name="Title 1">
            <a:extLst>
              <a:ext uri="{FF2B5EF4-FFF2-40B4-BE49-F238E27FC236}">
                <a16:creationId xmlns:a16="http://schemas.microsoft.com/office/drawing/2014/main" id="{2EC1B1BC-502A-1F91-5A06-732EC99F12CD}"/>
              </a:ext>
            </a:extLst>
          </p:cNvPr>
          <p:cNvSpPr>
            <a:spLocks noGrp="1"/>
          </p:cNvSpPr>
          <p:nvPr>
            <p:ph type="title"/>
          </p:nvPr>
        </p:nvSpPr>
        <p:spPr>
          <a:xfrm>
            <a:off x="457200" y="205979"/>
            <a:ext cx="8229600" cy="857250"/>
          </a:xfrm>
        </p:spPr>
        <p:txBody>
          <a:bodyPr>
            <a:normAutofit/>
          </a:bodyPr>
          <a:lstStyle/>
          <a:p>
            <a:r>
              <a:rPr lang="en-US"/>
              <a:t>Protective Factors</a:t>
            </a:r>
          </a:p>
        </p:txBody>
      </p:sp>
      <p:sp>
        <p:nvSpPr>
          <p:cNvPr id="3" name="Content Placeholder 2">
            <a:extLst>
              <a:ext uri="{FF2B5EF4-FFF2-40B4-BE49-F238E27FC236}">
                <a16:creationId xmlns:a16="http://schemas.microsoft.com/office/drawing/2014/main" id="{A970C96A-2716-CD3F-DE95-D2D394512C3E}"/>
              </a:ext>
            </a:extLst>
          </p:cNvPr>
          <p:cNvSpPr>
            <a:spLocks noGrp="1"/>
          </p:cNvSpPr>
          <p:nvPr>
            <p:ph sz="half" idx="1"/>
          </p:nvPr>
        </p:nvSpPr>
        <p:spPr>
          <a:xfrm>
            <a:off x="457200" y="900113"/>
            <a:ext cx="4038600" cy="2545556"/>
          </a:xfrm>
        </p:spPr>
        <p:txBody>
          <a:bodyPr>
            <a:normAutofit/>
          </a:bodyPr>
          <a:lstStyle/>
          <a:p>
            <a:pPr>
              <a:lnSpc>
                <a:spcPct val="90000"/>
              </a:lnSpc>
            </a:pPr>
            <a:r>
              <a:rPr lang="en-US" sz="1300"/>
              <a:t>Skills in problem solving, conflict resolution and handling problems in </a:t>
            </a:r>
          </a:p>
          <a:p>
            <a:pPr marL="0" indent="0">
              <a:lnSpc>
                <a:spcPct val="90000"/>
              </a:lnSpc>
              <a:buNone/>
            </a:pPr>
            <a:r>
              <a:rPr lang="en-US" sz="1300"/>
              <a:t>        a non-violent way</a:t>
            </a:r>
          </a:p>
          <a:p>
            <a:pPr marL="0" indent="0">
              <a:lnSpc>
                <a:spcPct val="90000"/>
              </a:lnSpc>
              <a:buNone/>
            </a:pPr>
            <a:r>
              <a:rPr lang="en-US" sz="1300"/>
              <a:t> </a:t>
            </a:r>
          </a:p>
          <a:p>
            <a:pPr>
              <a:lnSpc>
                <a:spcPct val="90000"/>
              </a:lnSpc>
            </a:pPr>
            <a:r>
              <a:rPr lang="en-US" sz="1300"/>
              <a:t>Strong connections to family, friends, and community support</a:t>
            </a:r>
          </a:p>
          <a:p>
            <a:pPr>
              <a:lnSpc>
                <a:spcPct val="90000"/>
              </a:lnSpc>
            </a:pPr>
            <a:endParaRPr lang="en-US" sz="1300"/>
          </a:p>
          <a:p>
            <a:pPr>
              <a:lnSpc>
                <a:spcPct val="90000"/>
              </a:lnSpc>
            </a:pPr>
            <a:r>
              <a:rPr lang="en-US" sz="1300"/>
              <a:t>Cultural and religious beliefs that discourage suicide and support self-preservation</a:t>
            </a:r>
          </a:p>
          <a:p>
            <a:pPr marL="342900" marR="0" lvl="0" indent="-342900" defTabSz="457200" rtl="0" eaLnBrk="1" fontAlgn="auto" latinLnBrk="0" hangingPunct="1">
              <a:lnSpc>
                <a:spcPct val="90000"/>
              </a:lnSpc>
              <a:spcBef>
                <a:spcPct val="20000"/>
              </a:spcBef>
              <a:spcAft>
                <a:spcPts val="0"/>
              </a:spcAft>
              <a:buClrTx/>
              <a:buSzTx/>
              <a:buFont typeface="Arial"/>
              <a:buChar char="•"/>
              <a:tabLst/>
              <a:defRPr/>
            </a:pPr>
            <a:endParaRPr kumimoji="0" lang="en-US" sz="1300" b="0" i="0" u="none" strike="noStrike" kern="1200" cap="none" spc="0" normalizeH="0" baseline="0" noProof="0">
              <a:ln>
                <a:noFill/>
              </a:ln>
              <a:effectLst/>
              <a:uLnTx/>
              <a:uFillTx/>
            </a:endParaRPr>
          </a:p>
          <a:p>
            <a:pPr marL="342900" marR="0" lvl="0" indent="-342900" defTabSz="457200" rtl="0" eaLnBrk="1" fontAlgn="auto" latinLnBrk="0" hangingPunct="1">
              <a:lnSpc>
                <a:spcPct val="90000"/>
              </a:lnSpc>
              <a:spcBef>
                <a:spcPct val="20000"/>
              </a:spcBef>
              <a:spcAft>
                <a:spcPts val="0"/>
              </a:spcAft>
              <a:buClrTx/>
              <a:buSzTx/>
              <a:buFont typeface="Arial"/>
              <a:buChar char="•"/>
              <a:tabLst/>
              <a:defRPr/>
            </a:pPr>
            <a:r>
              <a:rPr kumimoji="0" lang="en-US" sz="1300" b="0" i="0" u="none" strike="noStrike" kern="1200" cap="none" spc="0" normalizeH="0" baseline="0" noProof="0">
                <a:ln>
                  <a:noFill/>
                </a:ln>
                <a:effectLst/>
                <a:uLnTx/>
                <a:uFillTx/>
              </a:rPr>
              <a:t> Restricted access to highly lethal means of suicide</a:t>
            </a:r>
          </a:p>
          <a:p>
            <a:pPr marL="0" indent="0">
              <a:lnSpc>
                <a:spcPct val="90000"/>
              </a:lnSpc>
              <a:buNone/>
            </a:pPr>
            <a:endParaRPr lang="en-US" sz="1300"/>
          </a:p>
        </p:txBody>
      </p:sp>
      <p:pic>
        <p:nvPicPr>
          <p:cNvPr id="7" name="Content Placeholder 6">
            <a:extLst>
              <a:ext uri="{FF2B5EF4-FFF2-40B4-BE49-F238E27FC236}">
                <a16:creationId xmlns:a16="http://schemas.microsoft.com/office/drawing/2014/main" id="{D371ABDE-1A2D-1F86-0D04-6030AFE41435}"/>
              </a:ext>
            </a:extLst>
          </p:cNvPr>
          <p:cNvPicPr>
            <a:picLocks noGrp="1" noChangeAspect="1"/>
          </p:cNvPicPr>
          <p:nvPr>
            <p:ph sz="half" idx="2"/>
          </p:nvPr>
        </p:nvPicPr>
        <p:blipFill rotWithShape="1">
          <a:blip r:embed="rId3"/>
          <a:srcRect t="18126" r="-1" b="1266"/>
          <a:stretch/>
        </p:blipFill>
        <p:spPr>
          <a:xfrm>
            <a:off x="4648200" y="900113"/>
            <a:ext cx="4038600" cy="2545556"/>
          </a:xfrm>
          <a:prstGeom prst="rect">
            <a:avLst/>
          </a:prstGeom>
          <a:noFill/>
        </p:spPr>
      </p:pic>
    </p:spTree>
    <p:extLst>
      <p:ext uri="{BB962C8B-B14F-4D97-AF65-F5344CB8AC3E}">
        <p14:creationId xmlns:p14="http://schemas.microsoft.com/office/powerpoint/2010/main" val="3170688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21540-D373-5C41-271C-BC2B4CC4B17F}"/>
              </a:ext>
            </a:extLst>
          </p:cNvPr>
          <p:cNvPicPr>
            <a:picLocks noChangeAspect="1"/>
          </p:cNvPicPr>
          <p:nvPr/>
        </p:nvPicPr>
        <p:blipFill rotWithShape="1">
          <a:blip r:embed="rId2"/>
          <a:srcRect t="25000"/>
          <a:stretch/>
        </p:blipFill>
        <p:spPr>
          <a:xfrm>
            <a:off x="20" y="10"/>
            <a:ext cx="9143980" cy="5143490"/>
          </a:xfrm>
          <a:prstGeom prst="rect">
            <a:avLst/>
          </a:prstGeom>
          <a:noFill/>
        </p:spPr>
      </p:pic>
      <p:sp>
        <p:nvSpPr>
          <p:cNvPr id="2" name="Slide Number Placeholder 1" hidden="1">
            <a:extLst>
              <a:ext uri="{FF2B5EF4-FFF2-40B4-BE49-F238E27FC236}">
                <a16:creationId xmlns:a16="http://schemas.microsoft.com/office/drawing/2014/main" id="{29394D3B-7D76-EEC5-BA80-DD9BF647A470}"/>
              </a:ext>
            </a:extLst>
          </p:cNvPr>
          <p:cNvSpPr>
            <a:spLocks noGrp="1"/>
          </p:cNvSpPr>
          <p:nvPr>
            <p:ph type="sldNum" sz="quarter" idx="4294967295"/>
          </p:nvPr>
        </p:nvSpPr>
        <p:spPr>
          <a:xfrm>
            <a:off x="251125" y="4767263"/>
            <a:ext cx="2133600" cy="273844"/>
          </a:xfrm>
        </p:spPr>
        <p:txBody>
          <a:bodyPr/>
          <a:lstStyle/>
          <a:p>
            <a:pPr>
              <a:spcAft>
                <a:spcPts val="600"/>
              </a:spcAft>
            </a:pPr>
            <a:fld id="{8A38FAF8-786F-7C4F-9F1B-B820815ED72A}" type="slidenum">
              <a:rPr lang="en-US" smtClean="0"/>
              <a:pPr>
                <a:spcAft>
                  <a:spcPts val="600"/>
                </a:spcAft>
              </a:pPr>
              <a:t>14</a:t>
            </a:fld>
            <a:endParaRPr lang="en-US"/>
          </a:p>
        </p:txBody>
      </p:sp>
    </p:spTree>
    <p:extLst>
      <p:ext uri="{BB962C8B-B14F-4D97-AF65-F5344CB8AC3E}">
        <p14:creationId xmlns:p14="http://schemas.microsoft.com/office/powerpoint/2010/main" val="4231397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9768-C281-F1C8-C65F-B044C0D86278}"/>
              </a:ext>
            </a:extLst>
          </p:cNvPr>
          <p:cNvSpPr>
            <a:spLocks noGrp="1"/>
          </p:cNvSpPr>
          <p:nvPr>
            <p:ph type="title"/>
          </p:nvPr>
        </p:nvSpPr>
        <p:spPr>
          <a:xfrm>
            <a:off x="457201" y="204787"/>
            <a:ext cx="3008313" cy="329590"/>
          </a:xfrm>
        </p:spPr>
        <p:txBody>
          <a:bodyPr anchor="b">
            <a:normAutofit fontScale="90000"/>
          </a:bodyPr>
          <a:lstStyle/>
          <a:p>
            <a:r>
              <a:rPr lang="en-US" dirty="0"/>
              <a:t>Lethal Mean</a:t>
            </a:r>
          </a:p>
        </p:txBody>
      </p:sp>
      <p:sp>
        <p:nvSpPr>
          <p:cNvPr id="3" name="Content Placeholder 2">
            <a:extLst>
              <a:ext uri="{FF2B5EF4-FFF2-40B4-BE49-F238E27FC236}">
                <a16:creationId xmlns:a16="http://schemas.microsoft.com/office/drawing/2014/main" id="{79DCA942-F5FF-06F5-570B-AC40DD7CB1A0}"/>
              </a:ext>
            </a:extLst>
          </p:cNvPr>
          <p:cNvSpPr>
            <a:spLocks noGrp="1"/>
          </p:cNvSpPr>
          <p:nvPr>
            <p:ph idx="1"/>
          </p:nvPr>
        </p:nvSpPr>
        <p:spPr>
          <a:xfrm>
            <a:off x="0" y="103415"/>
            <a:ext cx="9008108" cy="6882191"/>
          </a:xfrm>
        </p:spPr>
        <p:txBody>
          <a:bodyPr>
            <a:normAutofit/>
          </a:bodyPr>
          <a:lstStyle/>
          <a:p>
            <a:pPr marL="0" marR="0" lvl="0" indent="0" defTabSz="457200" rtl="0" eaLnBrk="1" fontAlgn="base" latinLnBrk="0" hangingPunct="1">
              <a:lnSpc>
                <a:spcPct val="90000"/>
              </a:lnSpc>
              <a:spcBef>
                <a:spcPct val="20000"/>
              </a:spcBef>
              <a:spcAft>
                <a:spcPts val="0"/>
              </a:spcAft>
              <a:buClrTx/>
              <a:buSzTx/>
              <a:buNone/>
              <a:tabLst/>
              <a:defRPr/>
            </a:pPr>
            <a:r>
              <a:rPr kumimoji="0" lang="en-US" sz="2000" b="0" i="0" u="none" strike="noStrike" kern="1200" cap="none" spc="0" normalizeH="0" baseline="0" noProof="0" dirty="0">
                <a:ln>
                  <a:noFill/>
                </a:ln>
                <a:effectLst/>
                <a:uLnTx/>
                <a:uFillTx/>
              </a:rPr>
              <a:t>         </a:t>
            </a:r>
          </a:p>
          <a:p>
            <a:pPr marL="342900" marR="0" lvl="0" indent="-342900" defTabSz="457200" rtl="0" eaLnBrk="1" fontAlgn="base" latinLnBrk="0" hangingPunct="1">
              <a:lnSpc>
                <a:spcPct val="9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effectLst/>
              <a:uLnTx/>
              <a:uFillTx/>
            </a:endParaRPr>
          </a:p>
          <a:p>
            <a:pPr fontAlgn="base">
              <a:lnSpc>
                <a:spcPct val="90000"/>
              </a:lnSpc>
              <a:defRPr/>
            </a:pPr>
            <a:r>
              <a:rPr kumimoji="0" lang="en-US" sz="2000" b="0" i="0" u="none" strike="noStrike" kern="1200" cap="none" spc="0" normalizeH="0" baseline="0" noProof="0" dirty="0">
                <a:ln>
                  <a:noFill/>
                </a:ln>
                <a:effectLst/>
                <a:uLnTx/>
                <a:uFillTx/>
              </a:rPr>
              <a:t>A lethal mean refers to a method in which one uses to attempt suicide. The term “lethal” is important because some methods are more harmful or destructive than others. For example, if someone chooses to use a gun to end their life, the act is quick and almost always </a:t>
            </a:r>
            <a:r>
              <a:rPr kumimoji="0" lang="en-US" sz="2000" b="0" i="0" u="none" strike="noStrike" kern="1200" cap="none" spc="0" normalizeH="0" baseline="0" noProof="0">
                <a:ln>
                  <a:noFill/>
                </a:ln>
                <a:effectLst/>
                <a:uLnTx/>
                <a:uFillTx/>
              </a:rPr>
              <a:t>irreversible.</a:t>
            </a:r>
          </a:p>
          <a:p>
            <a:pPr marL="0" indent="0" fontAlgn="base">
              <a:lnSpc>
                <a:spcPct val="90000"/>
              </a:lnSpc>
              <a:buNone/>
              <a:defRPr/>
            </a:pPr>
            <a:endParaRPr kumimoji="0" lang="en-US" sz="2000" b="0" i="0" u="none" strike="noStrike" kern="1200" cap="none" spc="0" normalizeH="0" baseline="0" noProof="0" dirty="0">
              <a:ln>
                <a:noFill/>
              </a:ln>
              <a:effectLst/>
              <a:uLnTx/>
              <a:uFillTx/>
            </a:endParaRPr>
          </a:p>
          <a:p>
            <a:pPr>
              <a:lnSpc>
                <a:spcPct val="90000"/>
              </a:lnSpc>
              <a:defRPr/>
            </a:pPr>
            <a:r>
              <a:rPr kumimoji="0" lang="en-US" sz="2000" b="0" i="0" u="none" strike="noStrike" kern="1200" cap="none" spc="0" normalizeH="0" baseline="0" noProof="0" dirty="0">
                <a:ln>
                  <a:noFill/>
                </a:ln>
                <a:effectLst/>
                <a:uLnTx/>
                <a:uFillTx/>
              </a:rPr>
              <a:t>While suicide may impact groups differently, all suicides have one thing in common—a lethal means was used. Individuals who die by suicide use a variety of means </a:t>
            </a:r>
          </a:p>
          <a:p>
            <a:pPr>
              <a:lnSpc>
                <a:spcPct val="90000"/>
              </a:lnSpc>
              <a:defRPr/>
            </a:pPr>
            <a:endParaRPr kumimoji="0" lang="en-US" sz="2000" b="0" i="0" u="none" strike="noStrike" kern="1200" cap="none" spc="0" normalizeH="0" baseline="0" noProof="0" dirty="0">
              <a:ln>
                <a:noFill/>
              </a:ln>
              <a:effectLst/>
              <a:uLnTx/>
              <a:uFillTx/>
            </a:endParaRPr>
          </a:p>
          <a:p>
            <a:pPr>
              <a:lnSpc>
                <a:spcPct val="90000"/>
              </a:lnSpc>
            </a:pPr>
            <a:endParaRPr lang="en-US" sz="2000" dirty="0"/>
          </a:p>
        </p:txBody>
      </p:sp>
      <p:pic>
        <p:nvPicPr>
          <p:cNvPr id="5" name="Picture 4">
            <a:extLst>
              <a:ext uri="{FF2B5EF4-FFF2-40B4-BE49-F238E27FC236}">
                <a16:creationId xmlns:a16="http://schemas.microsoft.com/office/drawing/2014/main" id="{8693BC35-9384-4D0F-EE6D-31F1CFE3C8D4}"/>
              </a:ext>
            </a:extLst>
          </p:cNvPr>
          <p:cNvPicPr>
            <a:picLocks noChangeAspect="1"/>
          </p:cNvPicPr>
          <p:nvPr/>
        </p:nvPicPr>
        <p:blipFill>
          <a:blip r:embed="rId2"/>
          <a:stretch>
            <a:fillRect/>
          </a:stretch>
        </p:blipFill>
        <p:spPr>
          <a:xfrm>
            <a:off x="251125" y="3201214"/>
            <a:ext cx="3008313" cy="1393409"/>
          </a:xfrm>
          <a:prstGeom prst="rect">
            <a:avLst/>
          </a:prstGeom>
        </p:spPr>
      </p:pic>
      <p:sp>
        <p:nvSpPr>
          <p:cNvPr id="9" name="Text Placeholder 3">
            <a:extLst>
              <a:ext uri="{FF2B5EF4-FFF2-40B4-BE49-F238E27FC236}">
                <a16:creationId xmlns:a16="http://schemas.microsoft.com/office/drawing/2014/main" id="{89966C31-ED52-DFD7-B59C-68EAEC10E7C2}"/>
              </a:ext>
            </a:extLst>
          </p:cNvPr>
          <p:cNvSpPr>
            <a:spLocks noGrp="1"/>
          </p:cNvSpPr>
          <p:nvPr>
            <p:ph type="body" sz="half" idx="2"/>
          </p:nvPr>
        </p:nvSpPr>
        <p:spPr>
          <a:xfrm>
            <a:off x="0" y="33380"/>
            <a:ext cx="9144000" cy="696564"/>
          </a:xfrm>
        </p:spPr>
        <p:txBody>
          <a:bodyPr>
            <a:noAutofit/>
          </a:bodyPr>
          <a:lstStyle/>
          <a:p>
            <a:r>
              <a:rPr lang="en-US" dirty="0"/>
              <a:t>        </a:t>
            </a:r>
          </a:p>
        </p:txBody>
      </p:sp>
      <p:sp>
        <p:nvSpPr>
          <p:cNvPr id="4" name="Slide Number Placeholder 3">
            <a:extLst>
              <a:ext uri="{FF2B5EF4-FFF2-40B4-BE49-F238E27FC236}">
                <a16:creationId xmlns:a16="http://schemas.microsoft.com/office/drawing/2014/main" id="{E21B67C0-D2A2-DF1B-9150-A9C23E56BD5E}"/>
              </a:ext>
            </a:extLst>
          </p:cNvPr>
          <p:cNvSpPr>
            <a:spLocks noGrp="1"/>
          </p:cNvSpPr>
          <p:nvPr>
            <p:ph type="sldNum" sz="quarter" idx="12"/>
          </p:nvPr>
        </p:nvSpPr>
        <p:spPr>
          <a:xfrm>
            <a:off x="251125" y="4767263"/>
            <a:ext cx="2133600" cy="273844"/>
          </a:xfrm>
        </p:spPr>
        <p:txBody>
          <a:bodyPr anchor="ctr">
            <a:normAutofit/>
          </a:bodyPr>
          <a:lstStyle/>
          <a:p>
            <a:pPr>
              <a:lnSpc>
                <a:spcPct val="90000"/>
              </a:lnSpc>
              <a:spcAft>
                <a:spcPts val="600"/>
              </a:spcAft>
            </a:pPr>
            <a:fld id="{8A38FAF8-786F-7C4F-9F1B-B820815ED72A}" type="slidenum">
              <a:rPr lang="en-US" smtClean="0"/>
              <a:pPr>
                <a:lnSpc>
                  <a:spcPct val="90000"/>
                </a:lnSpc>
                <a:spcAft>
                  <a:spcPts val="600"/>
                </a:spcAft>
              </a:pPr>
              <a:t>15</a:t>
            </a:fld>
            <a:endParaRPr lang="en-US"/>
          </a:p>
        </p:txBody>
      </p:sp>
      <p:pic>
        <p:nvPicPr>
          <p:cNvPr id="1026" name="Picture 2">
            <a:extLst>
              <a:ext uri="{FF2B5EF4-FFF2-40B4-BE49-F238E27FC236}">
                <a16:creationId xmlns:a16="http://schemas.microsoft.com/office/drawing/2014/main" id="{EDB0CFB9-051B-7A00-C8BD-6BA8CFA45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310" y="2880123"/>
            <a:ext cx="22479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9D41B63-FE70-C837-82C1-1E52A5BB6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976" y="3221422"/>
            <a:ext cx="2419350" cy="129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301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09498-3B65-19CE-9B58-6A655C18F70C}"/>
              </a:ext>
            </a:extLst>
          </p:cNvPr>
          <p:cNvSpPr>
            <a:spLocks noGrp="1"/>
          </p:cNvSpPr>
          <p:nvPr>
            <p:ph type="title"/>
          </p:nvPr>
        </p:nvSpPr>
        <p:spPr/>
        <p:txBody>
          <a:bodyPr/>
          <a:lstStyle/>
          <a:p>
            <a:r>
              <a:rPr lang="en-US" b="1" i="0" dirty="0">
                <a:solidFill>
                  <a:srgbClr val="484C58"/>
                </a:solidFill>
                <a:effectLst/>
                <a:latin typeface="Merriweather" panose="00000500000000000000" pitchFamily="2" charset="0"/>
              </a:rPr>
              <a:t>What Governs Lethality</a:t>
            </a:r>
            <a:endParaRPr lang="en-US" dirty="0"/>
          </a:p>
        </p:txBody>
      </p:sp>
      <p:sp>
        <p:nvSpPr>
          <p:cNvPr id="3" name="Content Placeholder 2">
            <a:extLst>
              <a:ext uri="{FF2B5EF4-FFF2-40B4-BE49-F238E27FC236}">
                <a16:creationId xmlns:a16="http://schemas.microsoft.com/office/drawing/2014/main" id="{AA33D6EA-7A5E-97F1-EB5B-3C4801EFB530}"/>
              </a:ext>
            </a:extLst>
          </p:cNvPr>
          <p:cNvSpPr>
            <a:spLocks noGrp="1"/>
          </p:cNvSpPr>
          <p:nvPr>
            <p:ph idx="1"/>
          </p:nvPr>
        </p:nvSpPr>
        <p:spPr>
          <a:xfrm>
            <a:off x="457200" y="1200150"/>
            <a:ext cx="8229600" cy="3567113"/>
          </a:xfrm>
        </p:spPr>
        <p: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The first is </a:t>
            </a:r>
            <a:r>
              <a:rPr kumimoji="0" lang="en-US" sz="1200" b="1"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inherent deadliness</a:t>
            </a:r>
            <a:r>
              <a:rPr kumimoji="0" lang="en-US" sz="1200" b="0"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 For example, car exhaust with a high CO level will be more deadly than car exhaust with a low CO level.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The second is</a:t>
            </a:r>
            <a:r>
              <a:rPr kumimoji="0" lang="en-US" sz="1200" b="1"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 ease of use</a:t>
            </a:r>
            <a:r>
              <a:rPr kumimoji="0" lang="en-US" sz="1200" b="0"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 A method that requires technical knowledge is less accessible than one that does not.</a:t>
            </a:r>
            <a:r>
              <a:rPr kumimoji="0" lang="en-US" sz="1200" b="0" i="1"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The third is</a:t>
            </a:r>
            <a:r>
              <a:rPr kumimoji="0" lang="en-US" sz="1200" b="0" i="1"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 </a:t>
            </a:r>
            <a:r>
              <a:rPr kumimoji="0" lang="en-US" sz="1200" b="1"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accessibility</a:t>
            </a:r>
            <a:r>
              <a:rPr kumimoji="0" lang="en-US" sz="1200" b="0"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 Given the brief duration of some suicidal crises, a lethal dose of pills in the nightstand poses a greater danger than a prescription that must be hoarded over months to accumulate a lethal dose. Similarly, a gun in the closet poses a greater risk than a very high bridge five miles away, even if both methods have equal lethality if used.</a:t>
            </a:r>
            <a:r>
              <a:rPr kumimoji="0" lang="en-US" sz="1200" b="0" i="1"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The fourth is</a:t>
            </a:r>
            <a:r>
              <a:rPr kumimoji="0" lang="en-US" sz="1200" b="0" i="1"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 </a:t>
            </a:r>
            <a:r>
              <a:rPr kumimoji="0" lang="en-US" sz="1200" b="1"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ability to abort mid-attempt</a:t>
            </a:r>
            <a:r>
              <a:rPr kumimoji="0" lang="en-US" sz="1200" b="0"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 More people start an attempt and abort it than carry it through; therefore, methods that can be interrupted without harm mid-attempt — such as overdose, cutting, CO poisoning, and hanging/suffocation — offer a window of opportunity for rescue or change of heart that guns and jumps do not</a:t>
            </a:r>
            <a:r>
              <a:rPr kumimoji="0" lang="en-US" sz="1200" b="0" i="1"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 </a:t>
            </a:r>
            <a:r>
              <a:rPr kumimoji="0" lang="en-US" sz="1200" b="0"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The fifth factor is </a:t>
            </a:r>
            <a:r>
              <a:rPr kumimoji="0" lang="en-US" sz="1200" b="1"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acceptability </a:t>
            </a:r>
            <a:r>
              <a:rPr kumimoji="0" lang="en-US" sz="1200" b="0" i="0" u="none" strike="noStrike" kern="1200" cap="none" spc="0" normalizeH="0" baseline="0" noProof="0" dirty="0">
                <a:ln>
                  <a:noFill/>
                </a:ln>
                <a:solidFill>
                  <a:srgbClr val="484C58"/>
                </a:solidFill>
                <a:effectLst/>
                <a:uLnTx/>
                <a:uFillTx/>
                <a:latin typeface="Merriweather" panose="00000500000000000000" pitchFamily="2" charset="0"/>
                <a:ea typeface="+mn-ea"/>
                <a:cs typeface="+mn-cs"/>
              </a:rPr>
              <a:t>to the attempter. Although fire, for example, is universally accessible, it is rarely used in the U.S. for suicide.</a:t>
            </a:r>
          </a:p>
          <a:p>
            <a:endParaRPr lang="en-US" dirty="0"/>
          </a:p>
        </p:txBody>
      </p:sp>
      <p:sp>
        <p:nvSpPr>
          <p:cNvPr id="4" name="Slide Number Placeholder 3">
            <a:extLst>
              <a:ext uri="{FF2B5EF4-FFF2-40B4-BE49-F238E27FC236}">
                <a16:creationId xmlns:a16="http://schemas.microsoft.com/office/drawing/2014/main" id="{544F67CD-F204-879C-F963-FF6B11218A4B}"/>
              </a:ext>
            </a:extLst>
          </p:cNvPr>
          <p:cNvSpPr>
            <a:spLocks noGrp="1"/>
          </p:cNvSpPr>
          <p:nvPr>
            <p:ph type="sldNum" sz="quarter" idx="12"/>
          </p:nvPr>
        </p:nvSpPr>
        <p:spPr/>
        <p:txBody>
          <a:bodyPr/>
          <a:lstStyle/>
          <a:p>
            <a:fld id="{8A38FAF8-786F-7C4F-9F1B-B820815ED72A}" type="slidenum">
              <a:rPr lang="en-US" smtClean="0"/>
              <a:t>16</a:t>
            </a:fld>
            <a:endParaRPr lang="en-US" dirty="0"/>
          </a:p>
        </p:txBody>
      </p:sp>
    </p:spTree>
    <p:extLst>
      <p:ext uri="{BB962C8B-B14F-4D97-AF65-F5344CB8AC3E}">
        <p14:creationId xmlns:p14="http://schemas.microsoft.com/office/powerpoint/2010/main" val="412584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Title 1">
            <a:extLst>
              <a:ext uri="{FF2B5EF4-FFF2-40B4-BE49-F238E27FC236}">
                <a16:creationId xmlns:a16="http://schemas.microsoft.com/office/drawing/2014/main" id="{D3139C79-69E5-D8DD-9322-6325DE1468C5}"/>
              </a:ext>
            </a:extLst>
          </p:cNvPr>
          <p:cNvSpPr>
            <a:spLocks noGrp="1"/>
          </p:cNvSpPr>
          <p:nvPr>
            <p:ph type="title"/>
          </p:nvPr>
        </p:nvSpPr>
        <p:spPr>
          <a:xfrm>
            <a:off x="457200" y="205979"/>
            <a:ext cx="8229600" cy="857250"/>
          </a:xfrm>
        </p:spPr>
        <p:txBody>
          <a:bodyPr/>
          <a:lstStyle/>
          <a:p>
            <a:r>
              <a:rPr lang="en-US" sz="2800" dirty="0"/>
              <a:t>Case Fatality Rates (%) by Suicide Method</a:t>
            </a:r>
          </a:p>
        </p:txBody>
      </p:sp>
      <p:pic>
        <p:nvPicPr>
          <p:cNvPr id="2050" name="Picture 2" descr="Chart, bar chart&#10;&#10;Description automatically generated">
            <a:extLst>
              <a:ext uri="{FF2B5EF4-FFF2-40B4-BE49-F238E27FC236}">
                <a16:creationId xmlns:a16="http://schemas.microsoft.com/office/drawing/2014/main" id="{2AA17DE2-F7F3-C40A-C17B-47B1ECAD38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55937" y="1200151"/>
            <a:ext cx="6199948" cy="339447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89DC24C-A9B5-1B2D-3FBF-31F6959A69B8}"/>
              </a:ext>
            </a:extLst>
          </p:cNvPr>
          <p:cNvSpPr>
            <a:spLocks noGrp="1"/>
          </p:cNvSpPr>
          <p:nvPr>
            <p:ph type="sldNum" sz="quarter" idx="12"/>
          </p:nvPr>
        </p:nvSpPr>
        <p:spPr>
          <a:xfrm>
            <a:off x="251125" y="4767263"/>
            <a:ext cx="2133600" cy="273844"/>
          </a:xfrm>
        </p:spPr>
        <p:txBody>
          <a:bodyPr anchor="ctr">
            <a:normAutofit/>
          </a:bodyPr>
          <a:lstStyle/>
          <a:p>
            <a:pPr>
              <a:lnSpc>
                <a:spcPct val="90000"/>
              </a:lnSpc>
              <a:spcAft>
                <a:spcPts val="600"/>
              </a:spcAft>
            </a:pPr>
            <a:fld id="{8A38FAF8-786F-7C4F-9F1B-B820815ED72A}" type="slidenum">
              <a:rPr lang="en-US" smtClean="0"/>
              <a:pPr>
                <a:lnSpc>
                  <a:spcPct val="90000"/>
                </a:lnSpc>
                <a:spcAft>
                  <a:spcPts val="600"/>
                </a:spcAft>
              </a:pPr>
              <a:t>17</a:t>
            </a:fld>
            <a:endParaRPr lang="en-US"/>
          </a:p>
        </p:txBody>
      </p:sp>
    </p:spTree>
    <p:extLst>
      <p:ext uri="{BB962C8B-B14F-4D97-AF65-F5344CB8AC3E}">
        <p14:creationId xmlns:p14="http://schemas.microsoft.com/office/powerpoint/2010/main" val="144007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D6D9983-9A47-16F5-9D7E-5017CC635175}"/>
              </a:ext>
            </a:extLst>
          </p:cNvPr>
          <p:cNvPicPr>
            <a:picLocks noGrp="1" noChangeAspect="1"/>
          </p:cNvPicPr>
          <p:nvPr>
            <p:ph idx="1"/>
          </p:nvPr>
        </p:nvPicPr>
        <p:blipFill>
          <a:blip r:embed="rId2"/>
          <a:stretch>
            <a:fillRect/>
          </a:stretch>
        </p:blipFill>
        <p:spPr>
          <a:xfrm>
            <a:off x="90488" y="119870"/>
            <a:ext cx="8963025" cy="4527523"/>
          </a:xfrm>
          <a:noFill/>
        </p:spPr>
      </p:pic>
      <p:sp>
        <p:nvSpPr>
          <p:cNvPr id="4" name="Slide Number Placeholder 3" hidden="1">
            <a:extLst>
              <a:ext uri="{FF2B5EF4-FFF2-40B4-BE49-F238E27FC236}">
                <a16:creationId xmlns:a16="http://schemas.microsoft.com/office/drawing/2014/main" id="{284B2471-2392-61EB-35BE-8F28D9E71703}"/>
              </a:ext>
            </a:extLst>
          </p:cNvPr>
          <p:cNvSpPr>
            <a:spLocks noGrp="1"/>
          </p:cNvSpPr>
          <p:nvPr>
            <p:ph type="sldNum" sz="quarter" idx="4"/>
          </p:nvPr>
        </p:nvSpPr>
        <p:spPr/>
        <p:txBody>
          <a:bodyPr/>
          <a:lstStyle/>
          <a:p>
            <a:pPr>
              <a:spcAft>
                <a:spcPts val="600"/>
              </a:spcAft>
            </a:pPr>
            <a:fld id="{23088ACA-6532-5B47-9D60-7AF590FE3009}" type="slidenum">
              <a:rPr lang="en-US" smtClean="0"/>
              <a:pPr>
                <a:spcAft>
                  <a:spcPts val="600"/>
                </a:spcAft>
              </a:pPr>
              <a:t>18</a:t>
            </a:fld>
            <a:endParaRPr lang="en-US"/>
          </a:p>
        </p:txBody>
      </p:sp>
    </p:spTree>
    <p:extLst>
      <p:ext uri="{BB962C8B-B14F-4D97-AF65-F5344CB8AC3E}">
        <p14:creationId xmlns:p14="http://schemas.microsoft.com/office/powerpoint/2010/main" val="3333172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shot 2016-08-16 at 09.17.15">
            <a:extLst>
              <a:ext uri="{FF2B5EF4-FFF2-40B4-BE49-F238E27FC236}">
                <a16:creationId xmlns:a16="http://schemas.microsoft.com/office/drawing/2014/main" id="{610129E4-1F1D-6003-5401-A8B9F7285A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488" y="0"/>
            <a:ext cx="8963025" cy="4138862"/>
          </a:xfrm>
          <a:prstGeom prst="rect">
            <a:avLst/>
          </a:prstGeom>
          <a:solidFill>
            <a:srgbClr val="FFFFFF"/>
          </a:solidFill>
        </p:spPr>
      </p:pic>
      <p:sp>
        <p:nvSpPr>
          <p:cNvPr id="2" name="Slide Number Placeholder 1" hidden="1">
            <a:extLst>
              <a:ext uri="{FF2B5EF4-FFF2-40B4-BE49-F238E27FC236}">
                <a16:creationId xmlns:a16="http://schemas.microsoft.com/office/drawing/2014/main" id="{B6D56616-44F1-F576-1080-FCF12F019EAD}"/>
              </a:ext>
            </a:extLst>
          </p:cNvPr>
          <p:cNvSpPr>
            <a:spLocks noGrp="1"/>
          </p:cNvSpPr>
          <p:nvPr>
            <p:ph type="sldNum" sz="quarter" idx="4294967295"/>
          </p:nvPr>
        </p:nvSpPr>
        <p:spPr>
          <a:xfrm>
            <a:off x="251125" y="4767263"/>
            <a:ext cx="2133600" cy="273844"/>
          </a:xfrm>
        </p:spPr>
        <p:txBody>
          <a:bodyPr/>
          <a:lstStyle/>
          <a:p>
            <a:pPr>
              <a:spcAft>
                <a:spcPts val="600"/>
              </a:spcAft>
            </a:pPr>
            <a:fld id="{8A38FAF8-786F-7C4F-9F1B-B820815ED72A}" type="slidenum">
              <a:rPr lang="en-US" smtClean="0"/>
              <a:pPr>
                <a:spcAft>
                  <a:spcPts val="600"/>
                </a:spcAft>
              </a:pPr>
              <a:t>19</a:t>
            </a:fld>
            <a:endParaRPr lang="en-US"/>
          </a:p>
        </p:txBody>
      </p:sp>
    </p:spTree>
    <p:extLst>
      <p:ext uri="{BB962C8B-B14F-4D97-AF65-F5344CB8AC3E}">
        <p14:creationId xmlns:p14="http://schemas.microsoft.com/office/powerpoint/2010/main" val="3353309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CF7782E7-A621-4966-8FD6-205CB72C6453}"/>
              </a:ext>
            </a:extLst>
          </p:cNvPr>
          <p:cNvSpPr>
            <a:spLocks noGrp="1"/>
          </p:cNvSpPr>
          <p:nvPr>
            <p:ph type="sldNum" sz="quarter" idx="12"/>
          </p:nvPr>
        </p:nvSpPr>
        <p:spPr>
          <a:xfrm>
            <a:off x="251125" y="4767263"/>
            <a:ext cx="2133600" cy="273844"/>
          </a:xfrm>
        </p:spPr>
        <p:txBody>
          <a:bodyPr/>
          <a:lstStyle/>
          <a:p>
            <a:pPr>
              <a:spcAft>
                <a:spcPts val="600"/>
              </a:spcAft>
            </a:pPr>
            <a:fld id="{8A38FAF8-786F-7C4F-9F1B-B820815ED72A}" type="slidenum">
              <a:rPr lang="en-US" smtClean="0"/>
              <a:pPr>
                <a:spcAft>
                  <a:spcPts val="600"/>
                </a:spcAft>
              </a:pPr>
              <a:t>2</a:t>
            </a:fld>
            <a:endParaRPr lang="en-US"/>
          </a:p>
        </p:txBody>
      </p:sp>
      <p:sp>
        <p:nvSpPr>
          <p:cNvPr id="2" name="Title 1"/>
          <p:cNvSpPr>
            <a:spLocks noGrp="1"/>
          </p:cNvSpPr>
          <p:nvPr>
            <p:ph type="title"/>
          </p:nvPr>
        </p:nvSpPr>
        <p:spPr>
          <a:xfrm>
            <a:off x="457200" y="2400300"/>
            <a:ext cx="8229600" cy="1727200"/>
          </a:xfrm>
        </p:spPr>
        <p:txBody>
          <a:bodyPr>
            <a:normAutofit/>
          </a:bodyPr>
          <a:lstStyle/>
          <a:p>
            <a:r>
              <a:rPr lang="en-US" dirty="0"/>
              <a:t>Suicide Prevention and Lethal Means</a:t>
            </a:r>
            <a:br>
              <a:rPr lang="en-US" dirty="0"/>
            </a:br>
            <a:r>
              <a:rPr lang="en-US" dirty="0"/>
              <a:t>Building a Safer Community</a:t>
            </a:r>
          </a:p>
        </p:txBody>
      </p:sp>
      <p:sp>
        <p:nvSpPr>
          <p:cNvPr id="3" name="Subtitle 2"/>
          <p:cNvSpPr>
            <a:spLocks noGrp="1"/>
          </p:cNvSpPr>
          <p:nvPr>
            <p:ph type="subTitle" idx="1"/>
          </p:nvPr>
        </p:nvSpPr>
        <p:spPr>
          <a:xfrm>
            <a:off x="1224951" y="3486150"/>
            <a:ext cx="6400800" cy="742950"/>
          </a:xfrm>
        </p:spPr>
        <p:txBody>
          <a:bodyPr>
            <a:normAutofit/>
          </a:bodyPr>
          <a:lstStyle/>
          <a:p>
            <a:endParaRPr lang="en-US" dirty="0"/>
          </a:p>
          <a:p>
            <a:endParaRPr lang="en-US" dirty="0"/>
          </a:p>
          <a:p>
            <a:endParaRPr lang="en-US" dirty="0"/>
          </a:p>
        </p:txBody>
      </p:sp>
    </p:spTree>
    <p:extLst>
      <p:ext uri="{BB962C8B-B14F-4D97-AF65-F5344CB8AC3E}">
        <p14:creationId xmlns:p14="http://schemas.microsoft.com/office/powerpoint/2010/main" val="1639426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5FB6-FD28-D712-3A43-7047971C24DD}"/>
              </a:ext>
            </a:extLst>
          </p:cNvPr>
          <p:cNvSpPr>
            <a:spLocks noGrp="1"/>
          </p:cNvSpPr>
          <p:nvPr>
            <p:ph type="title"/>
          </p:nvPr>
        </p:nvSpPr>
        <p:spPr>
          <a:xfrm>
            <a:off x="457200" y="205979"/>
            <a:ext cx="8229600" cy="857250"/>
          </a:xfrm>
        </p:spPr>
        <p:txBody>
          <a:bodyPr>
            <a:normAutofit/>
          </a:bodyPr>
          <a:lstStyle/>
          <a:p>
            <a:pPr>
              <a:lnSpc>
                <a:spcPct val="90000"/>
              </a:lnSpc>
            </a:pPr>
            <a:r>
              <a:rPr lang="en-US" sz="2800" b="1" dirty="0"/>
              <a:t>Restricting Access</a:t>
            </a:r>
          </a:p>
        </p:txBody>
      </p:sp>
      <p:sp>
        <p:nvSpPr>
          <p:cNvPr id="3" name="Content Placeholder 2">
            <a:extLst>
              <a:ext uri="{FF2B5EF4-FFF2-40B4-BE49-F238E27FC236}">
                <a16:creationId xmlns:a16="http://schemas.microsoft.com/office/drawing/2014/main" id="{2A8FA96D-4B48-D2E7-B37C-850901545586}"/>
              </a:ext>
            </a:extLst>
          </p:cNvPr>
          <p:cNvSpPr>
            <a:spLocks noGrp="1"/>
          </p:cNvSpPr>
          <p:nvPr>
            <p:ph idx="1"/>
          </p:nvPr>
        </p:nvSpPr>
        <p:spPr>
          <a:xfrm>
            <a:off x="457200" y="1063229"/>
            <a:ext cx="8229600" cy="3977878"/>
          </a:xfrm>
        </p:spPr>
        <p:txBody>
          <a:bodyPr>
            <a:normAutofit/>
          </a:bodyPr>
          <a:lstStyle/>
          <a:p>
            <a:pPr fontAlgn="base">
              <a:lnSpc>
                <a:spcPct val="90000"/>
              </a:lnSpc>
              <a:spcBef>
                <a:spcPts val="0"/>
              </a:spcBef>
              <a:defRPr/>
            </a:pPr>
            <a:r>
              <a:rPr kumimoji="0" lang="en-US" sz="2000" b="0" i="0" u="none" strike="noStrike" kern="1200" cap="none" spc="0" normalizeH="0" baseline="0" noProof="0" dirty="0">
                <a:ln>
                  <a:noFill/>
                </a:ln>
                <a:effectLst/>
                <a:uLnTx/>
                <a:uFillTx/>
              </a:rPr>
              <a:t>Research has shown time and again that restricting access to lethal means or “means restriction” can saves lives. </a:t>
            </a:r>
          </a:p>
          <a:p>
            <a:pPr fontAlgn="base">
              <a:lnSpc>
                <a:spcPct val="90000"/>
              </a:lnSpc>
              <a:spcBef>
                <a:spcPts val="0"/>
              </a:spcBef>
              <a:defRPr/>
            </a:pPr>
            <a:endParaRPr kumimoji="0" lang="en-US" sz="2000" b="0" i="0" u="none" strike="noStrike" kern="1200" cap="none" spc="0" normalizeH="0" baseline="0" noProof="0" dirty="0">
              <a:ln>
                <a:noFill/>
              </a:ln>
              <a:effectLst/>
              <a:uLnTx/>
              <a:uFillTx/>
            </a:endParaRPr>
          </a:p>
          <a:p>
            <a:pPr fontAlgn="base">
              <a:lnSpc>
                <a:spcPct val="90000"/>
              </a:lnSpc>
              <a:spcBef>
                <a:spcPts val="0"/>
              </a:spcBef>
              <a:defRPr/>
            </a:pPr>
            <a:r>
              <a:rPr kumimoji="0" lang="en-US" sz="2000" b="0" i="0" u="none" strike="noStrike" kern="1200" cap="none" spc="0" normalizeH="0" baseline="0" noProof="0" dirty="0">
                <a:ln>
                  <a:noFill/>
                </a:ln>
                <a:effectLst/>
                <a:uLnTx/>
                <a:uFillTx/>
              </a:rPr>
              <a:t>By restricting access to firearms and other highly lethal methods the decline in suicide rates by that method and overall suicide rates begin to decline.</a:t>
            </a:r>
          </a:p>
          <a:p>
            <a:pPr fontAlgn="base">
              <a:lnSpc>
                <a:spcPct val="90000"/>
              </a:lnSpc>
              <a:spcBef>
                <a:spcPts val="0"/>
              </a:spcBef>
              <a:defRPr/>
            </a:pPr>
            <a:r>
              <a:rPr kumimoji="0" lang="en-US" sz="2000" b="0" i="0" u="none" strike="noStrike" kern="1200" cap="none" spc="0" normalizeH="0" baseline="0" noProof="0" dirty="0">
                <a:ln>
                  <a:noFill/>
                </a:ln>
                <a:effectLst/>
                <a:uLnTx/>
                <a:uFillTx/>
              </a:rPr>
              <a:t> Restricting access to lethal means does not always lead to fewer deaths but is one suicide prevention measure that merits further research and more individual-level intervention training to make lethal means less readily available.</a:t>
            </a:r>
          </a:p>
          <a:p>
            <a:pPr fontAlgn="base">
              <a:lnSpc>
                <a:spcPct val="90000"/>
              </a:lnSpc>
              <a:spcBef>
                <a:spcPts val="0"/>
              </a:spcBef>
              <a:defRPr/>
            </a:pPr>
            <a:endParaRPr lang="en-US" sz="2000" dirty="0"/>
          </a:p>
          <a:p>
            <a:pPr fontAlgn="base">
              <a:lnSpc>
                <a:spcPct val="90000"/>
              </a:lnSpc>
              <a:spcBef>
                <a:spcPts val="0"/>
              </a:spcBef>
              <a:defRPr/>
            </a:pPr>
            <a:r>
              <a:rPr kumimoji="0" lang="en-US" sz="2000" b="0" i="0" u="none" strike="noStrike" kern="1200" cap="none" spc="0" normalizeH="0" baseline="0" noProof="0" dirty="0">
                <a:ln>
                  <a:noFill/>
                </a:ln>
                <a:effectLst/>
                <a:uLnTx/>
                <a:uFillTx/>
              </a:rPr>
              <a:t>Approximately 90% of attempters who survive a nonfatal attempt will not go on to die by suicide thereafter.”</a:t>
            </a:r>
            <a:endParaRPr lang="en-US" sz="2500" dirty="0"/>
          </a:p>
        </p:txBody>
      </p:sp>
      <p:sp>
        <p:nvSpPr>
          <p:cNvPr id="4" name="Slide Number Placeholder 3">
            <a:extLst>
              <a:ext uri="{FF2B5EF4-FFF2-40B4-BE49-F238E27FC236}">
                <a16:creationId xmlns:a16="http://schemas.microsoft.com/office/drawing/2014/main" id="{32E1F8B3-CEF1-E73C-A6A4-40524C869F2A}"/>
              </a:ext>
            </a:extLst>
          </p:cNvPr>
          <p:cNvSpPr>
            <a:spLocks noGrp="1"/>
          </p:cNvSpPr>
          <p:nvPr>
            <p:ph type="sldNum" sz="quarter" idx="12"/>
          </p:nvPr>
        </p:nvSpPr>
        <p:spPr>
          <a:xfrm>
            <a:off x="251125" y="4767263"/>
            <a:ext cx="2133600" cy="273844"/>
          </a:xfrm>
        </p:spPr>
        <p:txBody>
          <a:bodyPr anchor="ctr">
            <a:normAutofit/>
          </a:bodyPr>
          <a:lstStyle/>
          <a:p>
            <a:pPr>
              <a:lnSpc>
                <a:spcPct val="90000"/>
              </a:lnSpc>
              <a:spcAft>
                <a:spcPts val="600"/>
              </a:spcAft>
            </a:pPr>
            <a:fld id="{8A38FAF8-786F-7C4F-9F1B-B820815ED72A}" type="slidenum">
              <a:rPr lang="en-US" smtClean="0"/>
              <a:pPr>
                <a:lnSpc>
                  <a:spcPct val="90000"/>
                </a:lnSpc>
                <a:spcAft>
                  <a:spcPts val="600"/>
                </a:spcAft>
              </a:pPr>
              <a:t>20</a:t>
            </a:fld>
            <a:endParaRPr lang="en-US"/>
          </a:p>
        </p:txBody>
      </p:sp>
    </p:spTree>
    <p:extLst>
      <p:ext uri="{BB962C8B-B14F-4D97-AF65-F5344CB8AC3E}">
        <p14:creationId xmlns:p14="http://schemas.microsoft.com/office/powerpoint/2010/main" val="2343880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1EC80-4011-0FA2-AD65-5925DDC2305C}"/>
              </a:ext>
            </a:extLst>
          </p:cNvPr>
          <p:cNvPicPr>
            <a:picLocks noChangeAspect="1"/>
          </p:cNvPicPr>
          <p:nvPr/>
        </p:nvPicPr>
        <p:blipFill>
          <a:blip r:embed="rId2"/>
          <a:stretch>
            <a:fillRect/>
          </a:stretch>
        </p:blipFill>
        <p:spPr>
          <a:xfrm>
            <a:off x="1" y="50800"/>
            <a:ext cx="9144000" cy="5041900"/>
          </a:xfrm>
          <a:prstGeom prst="rect">
            <a:avLst/>
          </a:prstGeom>
          <a:noFill/>
        </p:spPr>
      </p:pic>
      <p:sp>
        <p:nvSpPr>
          <p:cNvPr id="2" name="Slide Number Placeholder 1" hidden="1">
            <a:extLst>
              <a:ext uri="{FF2B5EF4-FFF2-40B4-BE49-F238E27FC236}">
                <a16:creationId xmlns:a16="http://schemas.microsoft.com/office/drawing/2014/main" id="{42455574-89BA-CA5A-8C7B-65AB4F4BCBEC}"/>
              </a:ext>
            </a:extLst>
          </p:cNvPr>
          <p:cNvSpPr>
            <a:spLocks noGrp="1"/>
          </p:cNvSpPr>
          <p:nvPr>
            <p:ph type="sldNum" sz="quarter" idx="4294967295"/>
          </p:nvPr>
        </p:nvSpPr>
        <p:spPr>
          <a:xfrm>
            <a:off x="251125" y="4767263"/>
            <a:ext cx="2133600" cy="273844"/>
          </a:xfrm>
        </p:spPr>
        <p:txBody>
          <a:bodyPr/>
          <a:lstStyle/>
          <a:p>
            <a:pPr>
              <a:spcAft>
                <a:spcPts val="600"/>
              </a:spcAft>
            </a:pPr>
            <a:fld id="{8A38FAF8-786F-7C4F-9F1B-B820815ED72A}" type="slidenum">
              <a:rPr lang="en-US" smtClean="0"/>
              <a:pPr>
                <a:spcAft>
                  <a:spcPts val="600"/>
                </a:spcAft>
              </a:pPr>
              <a:t>21</a:t>
            </a:fld>
            <a:endParaRPr lang="en-US"/>
          </a:p>
        </p:txBody>
      </p:sp>
    </p:spTree>
    <p:extLst>
      <p:ext uri="{BB962C8B-B14F-4D97-AF65-F5344CB8AC3E}">
        <p14:creationId xmlns:p14="http://schemas.microsoft.com/office/powerpoint/2010/main" val="1070121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EE0D-2E63-7A20-93C7-37EA5B229F71}"/>
              </a:ext>
            </a:extLst>
          </p:cNvPr>
          <p:cNvSpPr>
            <a:spLocks noGrp="1"/>
          </p:cNvSpPr>
          <p:nvPr>
            <p:ph type="title"/>
          </p:nvPr>
        </p:nvSpPr>
        <p:spPr/>
        <p:txBody>
          <a:bodyPr/>
          <a:lstStyle/>
          <a:p>
            <a:r>
              <a:rPr lang="en-US" dirty="0"/>
              <a:t>Steps You can Take</a:t>
            </a:r>
          </a:p>
        </p:txBody>
      </p:sp>
      <p:sp>
        <p:nvSpPr>
          <p:cNvPr id="3" name="Content Placeholder 2">
            <a:extLst>
              <a:ext uri="{FF2B5EF4-FFF2-40B4-BE49-F238E27FC236}">
                <a16:creationId xmlns:a16="http://schemas.microsoft.com/office/drawing/2014/main" id="{C99DEA97-A87C-0A4A-4552-0B0C56B97BE6}"/>
              </a:ext>
            </a:extLst>
          </p:cNvPr>
          <p:cNvSpPr>
            <a:spLocks noGrp="1"/>
          </p:cNvSpPr>
          <p:nvPr>
            <p:ph idx="1"/>
          </p:nvPr>
        </p:nvSpPr>
        <p:spPr>
          <a:xfrm>
            <a:off x="457200" y="1200151"/>
            <a:ext cx="8229600" cy="3737370"/>
          </a:xfrm>
        </p:spPr>
        <p:txBody>
          <a:bodyPr/>
          <a:lstStyle/>
          <a:p>
            <a:pPr marL="0" indent="0" algn="l" fontAlgn="base">
              <a:buNone/>
            </a:pPr>
            <a:r>
              <a:rPr lang="en-US" sz="1000" b="1" i="0" dirty="0">
                <a:solidFill>
                  <a:srgbClr val="484848"/>
                </a:solidFill>
                <a:effectLst/>
                <a:latin typeface="inherit"/>
              </a:rPr>
              <a:t> There are simple steps you can take to protect yourself and your family. </a:t>
            </a:r>
          </a:p>
          <a:p>
            <a:pPr marL="0" indent="0" algn="l" fontAlgn="base">
              <a:buNone/>
            </a:pPr>
            <a:r>
              <a:rPr lang="en-US" sz="1000" b="1" i="0" dirty="0">
                <a:solidFill>
                  <a:srgbClr val="484848"/>
                </a:solidFill>
                <a:effectLst/>
                <a:latin typeface="inherit"/>
              </a:rPr>
              <a:t>	</a:t>
            </a:r>
          </a:p>
          <a:p>
            <a:pPr fontAlgn="base"/>
            <a:r>
              <a:rPr lang="en-US" sz="1200" i="0" dirty="0">
                <a:solidFill>
                  <a:srgbClr val="484848"/>
                </a:solidFill>
                <a:effectLst/>
                <a:latin typeface="Open Sans" panose="020B0606030504020204" pitchFamily="34" charset="0"/>
                <a:ea typeface="Open Sans" panose="020B0606030504020204" pitchFamily="34" charset="0"/>
                <a:cs typeface="Open Sans" panose="020B0606030504020204" pitchFamily="34" charset="0"/>
              </a:rPr>
              <a:t>Individual </a:t>
            </a:r>
            <a:r>
              <a:rPr lang="en-US" sz="1200" dirty="0">
                <a:solidFill>
                  <a:srgbClr val="484848"/>
                </a:solidFill>
                <a:latin typeface="Open Sans" panose="020B0606030504020204" pitchFamily="34" charset="0"/>
                <a:ea typeface="Open Sans" panose="020B0606030504020204" pitchFamily="34" charset="0"/>
                <a:cs typeface="Open Sans" panose="020B0606030504020204" pitchFamily="34" charset="0"/>
              </a:rPr>
              <a:t>learn some steps in handling a suicidal crisis (utilize crisis hotline )  </a:t>
            </a:r>
            <a:endParaRPr lang="en-US" sz="1200" i="0" dirty="0">
              <a:solidFill>
                <a:srgbClr val="484848"/>
              </a:solidFill>
              <a:effectLst/>
              <a:latin typeface="Open Sans" panose="020B0606030504020204" pitchFamily="34" charset="0"/>
              <a:ea typeface="Open Sans" panose="020B0606030504020204" pitchFamily="34" charset="0"/>
              <a:cs typeface="Open Sans" panose="020B0606030504020204" pitchFamily="34" charset="0"/>
            </a:endParaRPr>
          </a:p>
          <a:p>
            <a:pPr fontAlgn="base"/>
            <a:r>
              <a:rPr lang="en-US" sz="1200" i="0" dirty="0">
                <a:solidFill>
                  <a:srgbClr val="484848"/>
                </a:solidFill>
                <a:effectLst/>
                <a:latin typeface="Open Sans" panose="020B0606030504020204" pitchFamily="34" charset="0"/>
                <a:ea typeface="Open Sans" panose="020B0606030504020204" pitchFamily="34" charset="0"/>
                <a:cs typeface="Open Sans" panose="020B0606030504020204" pitchFamily="34" charset="0"/>
              </a:rPr>
              <a:t>Helpful tips for storing guns, medications, and other lethal means</a:t>
            </a:r>
          </a:p>
          <a:p>
            <a:pPr marL="0" indent="0" algn="l" fontAlgn="base">
              <a:buNone/>
            </a:pPr>
            <a:endParaRPr lang="en-US" sz="1000" b="1" i="0" dirty="0">
              <a:solidFill>
                <a:srgbClr val="484848"/>
              </a:solidFill>
              <a:effectLst/>
              <a:latin typeface="inherit"/>
            </a:endParaRPr>
          </a:p>
          <a:p>
            <a:pPr marL="0" indent="0" algn="l" fontAlgn="base">
              <a:buNone/>
            </a:pPr>
            <a:r>
              <a:rPr lang="en-US" sz="1200" b="1" i="0" dirty="0">
                <a:solidFill>
                  <a:srgbClr val="484848"/>
                </a:solidFill>
                <a:effectLst/>
                <a:latin typeface="inherit"/>
              </a:rPr>
              <a:t>» Medications</a:t>
            </a:r>
            <a:endParaRPr lang="en-US" sz="1200" b="1" i="0" dirty="0">
              <a:solidFill>
                <a:srgbClr val="484848"/>
              </a:solidFill>
              <a:effectLst/>
              <a:latin typeface="Open Sans" panose="020B0606030504020204" pitchFamily="34" charset="0"/>
            </a:endParaRPr>
          </a:p>
          <a:p>
            <a:pPr algn="l" fontAlgn="base"/>
            <a:r>
              <a:rPr lang="en-US" sz="1200" b="0" i="0" dirty="0">
                <a:solidFill>
                  <a:srgbClr val="484848"/>
                </a:solidFill>
                <a:effectLst/>
                <a:latin typeface="Open Sans" panose="020B0606030504020204" pitchFamily="34" charset="0"/>
              </a:rPr>
              <a:t>Some steps at the policy level have been taken to reduce the risk of medication overdose. Individual pill packets being one of them. However, there are a few steps everyone can take to reduce the risk of an overdose from happening. Those include:</a:t>
            </a:r>
          </a:p>
          <a:p>
            <a:pPr algn="l" fontAlgn="base">
              <a:buFont typeface="Arial" panose="020B0604020202020204" pitchFamily="34" charset="0"/>
              <a:buChar char="•"/>
            </a:pPr>
            <a:r>
              <a:rPr lang="en-US" sz="1200" b="0" i="0" dirty="0">
                <a:solidFill>
                  <a:srgbClr val="2E2928"/>
                </a:solidFill>
                <a:effectLst/>
                <a:latin typeface="Open Sans" panose="020B0606030504020204" pitchFamily="34" charset="0"/>
              </a:rPr>
              <a:t>Never keep lethal doses of any medication on hand. Work with your doctor and pharmacist to make sure you have a safe dosage in your home.</a:t>
            </a:r>
          </a:p>
          <a:p>
            <a:pPr algn="l" fontAlgn="base">
              <a:buFont typeface="Arial" panose="020B0604020202020204" pitchFamily="34" charset="0"/>
              <a:buChar char="•"/>
            </a:pPr>
            <a:r>
              <a:rPr lang="en-US" sz="1200" b="0" i="0" dirty="0">
                <a:solidFill>
                  <a:srgbClr val="2E2928"/>
                </a:solidFill>
                <a:effectLst/>
                <a:latin typeface="Open Sans" panose="020B0606030504020204" pitchFamily="34" charset="0"/>
              </a:rPr>
              <a:t>Consider keeping medications locked in a safe place.</a:t>
            </a:r>
          </a:p>
          <a:p>
            <a:pPr algn="l" fontAlgn="base">
              <a:buFont typeface="Arial" panose="020B0604020202020204" pitchFamily="34" charset="0"/>
              <a:buChar char="•"/>
            </a:pPr>
            <a:r>
              <a:rPr lang="en-US" sz="1200" b="0" i="0" dirty="0">
                <a:solidFill>
                  <a:srgbClr val="2E2928"/>
                </a:solidFill>
                <a:effectLst/>
                <a:latin typeface="Open Sans" panose="020B0606030504020204" pitchFamily="34" charset="0"/>
              </a:rPr>
              <a:t>Properly dispose of medications you no longer need.</a:t>
            </a:r>
          </a:p>
          <a:p>
            <a:pPr marL="0" indent="0" algn="l" fontAlgn="base">
              <a:buNone/>
            </a:pPr>
            <a:r>
              <a:rPr lang="en-US" sz="1200" b="1" i="0" dirty="0">
                <a:solidFill>
                  <a:srgbClr val="484848"/>
                </a:solidFill>
                <a:effectLst/>
                <a:latin typeface="inherit"/>
              </a:rPr>
              <a:t>» Firearms</a:t>
            </a:r>
            <a:endParaRPr lang="en-US" sz="1200" b="1" i="0" dirty="0">
              <a:solidFill>
                <a:srgbClr val="484848"/>
              </a:solidFill>
              <a:effectLst/>
              <a:latin typeface="Open Sans" panose="020B0606030504020204" pitchFamily="34" charset="0"/>
            </a:endParaRPr>
          </a:p>
          <a:p>
            <a:pPr algn="l" fontAlgn="base">
              <a:buFont typeface="Arial" panose="020B0604020202020204" pitchFamily="34" charset="0"/>
              <a:buChar char="•"/>
            </a:pPr>
            <a:r>
              <a:rPr lang="en-US" sz="1200" b="0" i="0" dirty="0">
                <a:solidFill>
                  <a:srgbClr val="2E2928"/>
                </a:solidFill>
                <a:effectLst/>
                <a:latin typeface="Open Sans" panose="020B0606030504020204" pitchFamily="34" charset="0"/>
              </a:rPr>
              <a:t>Keep firearms locked in a safe and ammunition stored in a separate location.</a:t>
            </a:r>
          </a:p>
          <a:p>
            <a:pPr algn="l" fontAlgn="base">
              <a:buFont typeface="Arial" panose="020B0604020202020204" pitchFamily="34" charset="0"/>
              <a:buChar char="•"/>
            </a:pPr>
            <a:r>
              <a:rPr lang="en-US" sz="1200" b="0" i="0" dirty="0">
                <a:solidFill>
                  <a:srgbClr val="2E2928"/>
                </a:solidFill>
                <a:effectLst/>
                <a:latin typeface="Open Sans" panose="020B0606030504020204" pitchFamily="34" charset="0"/>
              </a:rPr>
              <a:t>Ask a friend or family member to store a firearm for you while you work on becoming healthy again.</a:t>
            </a:r>
          </a:p>
          <a:p>
            <a:pPr algn="l" fontAlgn="base">
              <a:buFont typeface="Arial" panose="020B0604020202020204" pitchFamily="34" charset="0"/>
              <a:buChar char="•"/>
            </a:pPr>
            <a:r>
              <a:rPr lang="en-US" sz="1200" b="0" i="0" dirty="0">
                <a:solidFill>
                  <a:srgbClr val="2E2928"/>
                </a:solidFill>
                <a:effectLst/>
                <a:latin typeface="Open Sans" panose="020B0606030504020204" pitchFamily="34" charset="0"/>
              </a:rPr>
              <a:t>Check out a local shooting club or local police precinct to see if they have temporary storage options.</a:t>
            </a:r>
          </a:p>
          <a:p>
            <a:pPr marL="0" indent="0" algn="l" fontAlgn="base">
              <a:buNone/>
            </a:pPr>
            <a:r>
              <a:rPr lang="en-US" sz="1200" b="0" i="0" dirty="0">
                <a:solidFill>
                  <a:srgbClr val="484848"/>
                </a:solidFill>
                <a:effectLst/>
                <a:latin typeface="Open Sans" panose="020B0606030504020204" pitchFamily="34" charset="0"/>
              </a:rPr>
              <a:t> </a:t>
            </a:r>
          </a:p>
          <a:p>
            <a:endParaRPr lang="en-US" sz="1400" dirty="0"/>
          </a:p>
        </p:txBody>
      </p:sp>
      <p:sp>
        <p:nvSpPr>
          <p:cNvPr id="4" name="Slide Number Placeholder 3">
            <a:extLst>
              <a:ext uri="{FF2B5EF4-FFF2-40B4-BE49-F238E27FC236}">
                <a16:creationId xmlns:a16="http://schemas.microsoft.com/office/drawing/2014/main" id="{414F99BC-4F05-A492-1975-35AB38C6932D}"/>
              </a:ext>
            </a:extLst>
          </p:cNvPr>
          <p:cNvSpPr>
            <a:spLocks noGrp="1"/>
          </p:cNvSpPr>
          <p:nvPr>
            <p:ph type="sldNum" sz="quarter" idx="12"/>
          </p:nvPr>
        </p:nvSpPr>
        <p:spPr/>
        <p:txBody>
          <a:bodyPr/>
          <a:lstStyle/>
          <a:p>
            <a:fld id="{8A38FAF8-786F-7C4F-9F1B-B820815ED72A}" type="slidenum">
              <a:rPr lang="en-US" smtClean="0"/>
              <a:t>22</a:t>
            </a:fld>
            <a:endParaRPr lang="en-US" dirty="0"/>
          </a:p>
        </p:txBody>
      </p:sp>
    </p:spTree>
    <p:extLst>
      <p:ext uri="{BB962C8B-B14F-4D97-AF65-F5344CB8AC3E}">
        <p14:creationId xmlns:p14="http://schemas.microsoft.com/office/powerpoint/2010/main" val="2031775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15E2-A402-4D14-C6FD-BF37D9926A10}"/>
              </a:ext>
            </a:extLst>
          </p:cNvPr>
          <p:cNvSpPr>
            <a:spLocks noGrp="1"/>
          </p:cNvSpPr>
          <p:nvPr>
            <p:ph type="title"/>
          </p:nvPr>
        </p:nvSpPr>
        <p:spPr>
          <a:xfrm>
            <a:off x="457200" y="205979"/>
            <a:ext cx="8229600" cy="857250"/>
          </a:xfrm>
        </p:spPr>
        <p:txBody>
          <a:bodyPr>
            <a:normAutofit/>
          </a:bodyPr>
          <a:lstStyle/>
          <a:p>
            <a:pPr>
              <a:lnSpc>
                <a:spcPct val="90000"/>
              </a:lnSpc>
            </a:pPr>
            <a:r>
              <a:rPr lang="en-US" sz="3700"/>
              <a:t>Strategic  Attempts to Reduce  Suicide </a:t>
            </a:r>
          </a:p>
        </p:txBody>
      </p:sp>
      <p:sp>
        <p:nvSpPr>
          <p:cNvPr id="3" name="Content Placeholder 2">
            <a:extLst>
              <a:ext uri="{FF2B5EF4-FFF2-40B4-BE49-F238E27FC236}">
                <a16:creationId xmlns:a16="http://schemas.microsoft.com/office/drawing/2014/main" id="{DA11C72B-D9EB-6DA4-4C05-29D489C9B46C}"/>
              </a:ext>
            </a:extLst>
          </p:cNvPr>
          <p:cNvSpPr>
            <a:spLocks noGrp="1"/>
          </p:cNvSpPr>
          <p:nvPr>
            <p:ph idx="1"/>
          </p:nvPr>
        </p:nvSpPr>
        <p:spPr>
          <a:xfrm>
            <a:off x="457200" y="1200151"/>
            <a:ext cx="8229600" cy="3394472"/>
          </a:xfrm>
        </p:spPr>
        <p:txBody>
          <a:bodyPr>
            <a:normAutofit lnSpcReduction="10000"/>
          </a:bodyPr>
          <a:lstStyle/>
          <a:p>
            <a:pPr>
              <a:lnSpc>
                <a:spcPct val="90000"/>
              </a:lnSpc>
            </a:pPr>
            <a:endParaRPr lang="en-US" sz="2000" b="0" i="0" u="none" strike="noStrike" baseline="0" dirty="0"/>
          </a:p>
          <a:p>
            <a:pPr>
              <a:lnSpc>
                <a:spcPct val="90000"/>
              </a:lnSpc>
            </a:pPr>
            <a:r>
              <a:rPr lang="en-US" sz="2000" b="0" i="0" u="none" strike="noStrike" baseline="0" dirty="0"/>
              <a:t>Important strides have been made to reduce access to a broad range of lethal means among individuals who may be at risk for suicide. The following strategies highlight effective approaches that have been tested in the United States and other countries. Taken together, these approaches have the potential to reduce suicide and save lives.</a:t>
            </a:r>
          </a:p>
          <a:p>
            <a:pPr>
              <a:lnSpc>
                <a:spcPct val="90000"/>
              </a:lnSpc>
            </a:pPr>
            <a:endParaRPr lang="en-US" sz="2000" b="0" i="0" u="none" strike="noStrike" baseline="0" dirty="0"/>
          </a:p>
          <a:p>
            <a:pPr>
              <a:lnSpc>
                <a:spcPct val="90000"/>
              </a:lnSpc>
            </a:pPr>
            <a:r>
              <a:rPr lang="en-US" sz="2000" b="0" i="0" u="none" strike="noStrike" baseline="0" dirty="0"/>
              <a:t>Firearms responsibility includes safety technologies and interventions that promote safe storage, such as gun locks and safes; equipping firearm retailers and range owners with the skills to identify individuals who may be at risk for suicide; and asking friends or loved ones to temporarily hold on to firearms during a time of crisis.</a:t>
            </a:r>
            <a:endParaRPr lang="en-US" sz="2000" dirty="0"/>
          </a:p>
        </p:txBody>
      </p:sp>
      <p:sp>
        <p:nvSpPr>
          <p:cNvPr id="4" name="Slide Number Placeholder 3">
            <a:extLst>
              <a:ext uri="{FF2B5EF4-FFF2-40B4-BE49-F238E27FC236}">
                <a16:creationId xmlns:a16="http://schemas.microsoft.com/office/drawing/2014/main" id="{A1297812-CE6C-87F6-7A3B-509311932B8F}"/>
              </a:ext>
            </a:extLst>
          </p:cNvPr>
          <p:cNvSpPr>
            <a:spLocks noGrp="1"/>
          </p:cNvSpPr>
          <p:nvPr>
            <p:ph type="sldNum" sz="quarter" idx="12"/>
          </p:nvPr>
        </p:nvSpPr>
        <p:spPr>
          <a:xfrm>
            <a:off x="251125" y="4767263"/>
            <a:ext cx="2133600" cy="273844"/>
          </a:xfrm>
        </p:spPr>
        <p:txBody>
          <a:bodyPr anchor="ctr">
            <a:normAutofit/>
          </a:bodyPr>
          <a:lstStyle/>
          <a:p>
            <a:pPr>
              <a:lnSpc>
                <a:spcPct val="90000"/>
              </a:lnSpc>
              <a:spcAft>
                <a:spcPts val="600"/>
              </a:spcAft>
            </a:pPr>
            <a:fld id="{8A38FAF8-786F-7C4F-9F1B-B820815ED72A}" type="slidenum">
              <a:rPr lang="en-US" smtClean="0"/>
              <a:pPr>
                <a:lnSpc>
                  <a:spcPct val="90000"/>
                </a:lnSpc>
                <a:spcAft>
                  <a:spcPts val="600"/>
                </a:spcAft>
              </a:pPr>
              <a:t>23</a:t>
            </a:fld>
            <a:endParaRPr lang="en-US"/>
          </a:p>
        </p:txBody>
      </p:sp>
    </p:spTree>
    <p:extLst>
      <p:ext uri="{BB962C8B-B14F-4D97-AF65-F5344CB8AC3E}">
        <p14:creationId xmlns:p14="http://schemas.microsoft.com/office/powerpoint/2010/main" val="135290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84B58-97C0-5AA2-B28A-276EB1307345}"/>
              </a:ext>
            </a:extLst>
          </p:cNvPr>
          <p:cNvSpPr>
            <a:spLocks noGrp="1"/>
          </p:cNvSpPr>
          <p:nvPr>
            <p:ph type="title"/>
          </p:nvPr>
        </p:nvSpPr>
        <p:spPr/>
        <p:txBody>
          <a:bodyPr/>
          <a:lstStyle/>
          <a:p>
            <a:r>
              <a:rPr lang="en-US" dirty="0"/>
              <a:t>Strategic Attempts cont. </a:t>
            </a:r>
          </a:p>
        </p:txBody>
      </p:sp>
      <p:sp>
        <p:nvSpPr>
          <p:cNvPr id="3" name="Content Placeholder 2">
            <a:extLst>
              <a:ext uri="{FF2B5EF4-FFF2-40B4-BE49-F238E27FC236}">
                <a16:creationId xmlns:a16="http://schemas.microsoft.com/office/drawing/2014/main" id="{C246C21F-CC57-669C-AC69-F9CEDA693B02}"/>
              </a:ext>
            </a:extLst>
          </p:cNvPr>
          <p:cNvSpPr>
            <a:spLocks noGrp="1"/>
          </p:cNvSpPr>
          <p:nvPr>
            <p:ph idx="1"/>
          </p:nvPr>
        </p:nvSpPr>
        <p:spPr/>
        <p:txBody>
          <a:bodyPr/>
          <a:lstStyle/>
          <a:p>
            <a:r>
              <a:rPr lang="en-US" sz="1800" b="0" i="0" u="none" strike="noStrike" baseline="0" dirty="0">
                <a:solidFill>
                  <a:srgbClr val="000000"/>
                </a:solidFill>
                <a:latin typeface="Trade Gothic Next LT Pro"/>
              </a:rPr>
              <a:t>Responsible storage consists of: </a:t>
            </a:r>
          </a:p>
          <a:p>
            <a:r>
              <a:rPr lang="en-US" sz="1800" dirty="0">
                <a:solidFill>
                  <a:srgbClr val="000000"/>
                </a:solidFill>
                <a:latin typeface="Trade Gothic Next LT Pro"/>
              </a:rPr>
              <a:t>K</a:t>
            </a:r>
            <a:r>
              <a:rPr lang="en-US" sz="1800" b="0" i="0" u="none" strike="noStrike" baseline="0" dirty="0">
                <a:solidFill>
                  <a:srgbClr val="000000"/>
                </a:solidFill>
                <a:latin typeface="Trade Gothic Next LT Pro"/>
              </a:rPr>
              <a:t>eeping firearms locked, and preferably unloaded </a:t>
            </a:r>
          </a:p>
          <a:p>
            <a:r>
              <a:rPr lang="en-US" sz="1800" b="0" i="0" u="none" strike="noStrike" baseline="0" dirty="0">
                <a:solidFill>
                  <a:srgbClr val="000000"/>
                </a:solidFill>
                <a:latin typeface="Trade Gothic Next LT Pro"/>
              </a:rPr>
              <a:t> </a:t>
            </a:r>
            <a:r>
              <a:rPr lang="en-US" sz="1800" dirty="0">
                <a:solidFill>
                  <a:srgbClr val="000000"/>
                </a:solidFill>
                <a:latin typeface="Trade Gothic Next LT Pro"/>
              </a:rPr>
              <a:t>S</a:t>
            </a:r>
            <a:r>
              <a:rPr lang="en-US" sz="1800" b="0" i="0" u="none" strike="noStrike" baseline="0" dirty="0">
                <a:solidFill>
                  <a:srgbClr val="000000"/>
                </a:solidFill>
                <a:latin typeface="Trade Gothic Next LT Pro"/>
              </a:rPr>
              <a:t>eparating firearms and ammunition when not in use. </a:t>
            </a:r>
          </a:p>
          <a:p>
            <a:r>
              <a:rPr lang="en-US" sz="1800" b="0" i="0" u="none" strike="noStrike" baseline="0" dirty="0">
                <a:solidFill>
                  <a:srgbClr val="000000"/>
                </a:solidFill>
                <a:latin typeface="Trade Gothic Next LT Pro"/>
              </a:rPr>
              <a:t>Secure storage options for gun owners living with individuals who may be at risk for suicide include either storing household guns away from home (e.g., with a relative, at a gun shop, or at a storage facility) or locked at home in a secure gun safe, gun cabinet, or lockbox  which the at-risk person has no access </a:t>
            </a:r>
          </a:p>
          <a:p>
            <a:r>
              <a:rPr lang="en-US" sz="1800" b="0" i="0" u="none" strike="noStrike" baseline="0" dirty="0">
                <a:solidFill>
                  <a:srgbClr val="000000"/>
                </a:solidFill>
                <a:latin typeface="Trade Gothic Next LT Pro"/>
              </a:rPr>
              <a:t>Adding barriers (e.g., fencing, safety nets) to bridges can prevent suicide by making it harder for jumps to occur</a:t>
            </a:r>
          </a:p>
          <a:p>
            <a:r>
              <a:rPr lang="en-US" sz="1800" b="0" i="0" u="none" strike="noStrike" baseline="0" dirty="0">
                <a:solidFill>
                  <a:srgbClr val="000000"/>
                </a:solidFill>
                <a:latin typeface="Trade Gothic Next LT Pro"/>
              </a:rPr>
              <a:t>Suicide related to railways can be prevented with the installation of barriers blocking access to the tracks. </a:t>
            </a:r>
            <a:endParaRPr lang="en-US" dirty="0"/>
          </a:p>
        </p:txBody>
      </p:sp>
      <p:sp>
        <p:nvSpPr>
          <p:cNvPr id="4" name="Slide Number Placeholder 3">
            <a:extLst>
              <a:ext uri="{FF2B5EF4-FFF2-40B4-BE49-F238E27FC236}">
                <a16:creationId xmlns:a16="http://schemas.microsoft.com/office/drawing/2014/main" id="{71329D98-EFCD-0DE2-B5F1-77E2F4B5CC51}"/>
              </a:ext>
            </a:extLst>
          </p:cNvPr>
          <p:cNvSpPr>
            <a:spLocks noGrp="1"/>
          </p:cNvSpPr>
          <p:nvPr>
            <p:ph type="sldNum" sz="quarter" idx="12"/>
          </p:nvPr>
        </p:nvSpPr>
        <p:spPr/>
        <p:txBody>
          <a:bodyPr/>
          <a:lstStyle/>
          <a:p>
            <a:fld id="{8A38FAF8-786F-7C4F-9F1B-B820815ED72A}" type="slidenum">
              <a:rPr lang="en-US" smtClean="0"/>
              <a:t>24</a:t>
            </a:fld>
            <a:endParaRPr lang="en-US" dirty="0"/>
          </a:p>
        </p:txBody>
      </p:sp>
    </p:spTree>
    <p:extLst>
      <p:ext uri="{BB962C8B-B14F-4D97-AF65-F5344CB8AC3E}">
        <p14:creationId xmlns:p14="http://schemas.microsoft.com/office/powerpoint/2010/main" val="3064330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79A2-77A3-B153-313F-FA38D5EEA979}"/>
              </a:ext>
            </a:extLst>
          </p:cNvPr>
          <p:cNvSpPr>
            <a:spLocks noGrp="1"/>
          </p:cNvSpPr>
          <p:nvPr>
            <p:ph type="title"/>
          </p:nvPr>
        </p:nvSpPr>
        <p:spPr>
          <a:xfrm>
            <a:off x="457200" y="205979"/>
            <a:ext cx="8229600" cy="857250"/>
          </a:xfrm>
        </p:spPr>
        <p:txBody>
          <a:bodyPr>
            <a:normAutofit/>
          </a:bodyPr>
          <a:lstStyle/>
          <a:p>
            <a:pPr>
              <a:lnSpc>
                <a:spcPct val="90000"/>
              </a:lnSpc>
            </a:pPr>
            <a:r>
              <a:rPr lang="en-US" sz="2400" dirty="0"/>
              <a:t>Recommendations for Communities and Suicide Prevention Groups</a:t>
            </a:r>
          </a:p>
        </p:txBody>
      </p:sp>
      <p:pic>
        <p:nvPicPr>
          <p:cNvPr id="5" name="Picture 4">
            <a:extLst>
              <a:ext uri="{FF2B5EF4-FFF2-40B4-BE49-F238E27FC236}">
                <a16:creationId xmlns:a16="http://schemas.microsoft.com/office/drawing/2014/main" id="{7C6ECC23-B4EE-9484-162C-8E3E7614F7EF}"/>
              </a:ext>
            </a:extLst>
          </p:cNvPr>
          <p:cNvPicPr>
            <a:picLocks noChangeAspect="1"/>
          </p:cNvPicPr>
          <p:nvPr/>
        </p:nvPicPr>
        <p:blipFill>
          <a:blip r:embed="rId3"/>
          <a:stretch>
            <a:fillRect/>
          </a:stretch>
        </p:blipFill>
        <p:spPr>
          <a:xfrm>
            <a:off x="251125" y="1320800"/>
            <a:ext cx="8435675" cy="3183467"/>
          </a:xfrm>
          <a:prstGeom prst="rect">
            <a:avLst/>
          </a:prstGeom>
          <a:noFill/>
        </p:spPr>
      </p:pic>
      <p:sp>
        <p:nvSpPr>
          <p:cNvPr id="3" name="Slide Number Placeholder 2">
            <a:extLst>
              <a:ext uri="{FF2B5EF4-FFF2-40B4-BE49-F238E27FC236}">
                <a16:creationId xmlns:a16="http://schemas.microsoft.com/office/drawing/2014/main" id="{A6F2755F-71C5-915C-EC93-BF9C598EEACE}"/>
              </a:ext>
            </a:extLst>
          </p:cNvPr>
          <p:cNvSpPr>
            <a:spLocks noGrp="1"/>
          </p:cNvSpPr>
          <p:nvPr>
            <p:ph type="sldNum" sz="quarter" idx="12"/>
          </p:nvPr>
        </p:nvSpPr>
        <p:spPr>
          <a:xfrm>
            <a:off x="251125" y="4767263"/>
            <a:ext cx="2133600" cy="273844"/>
          </a:xfrm>
        </p:spPr>
        <p:txBody>
          <a:bodyPr anchor="ctr">
            <a:normAutofit/>
          </a:bodyPr>
          <a:lstStyle/>
          <a:p>
            <a:pPr>
              <a:lnSpc>
                <a:spcPct val="90000"/>
              </a:lnSpc>
              <a:spcAft>
                <a:spcPts val="600"/>
              </a:spcAft>
            </a:pPr>
            <a:fld id="{8A38FAF8-786F-7C4F-9F1B-B820815ED72A}" type="slidenum">
              <a:rPr lang="en-US" smtClean="0"/>
              <a:pPr>
                <a:lnSpc>
                  <a:spcPct val="90000"/>
                </a:lnSpc>
                <a:spcAft>
                  <a:spcPts val="600"/>
                </a:spcAft>
              </a:pPr>
              <a:t>25</a:t>
            </a:fld>
            <a:endParaRPr lang="en-US"/>
          </a:p>
        </p:txBody>
      </p:sp>
    </p:spTree>
    <p:extLst>
      <p:ext uri="{BB962C8B-B14F-4D97-AF65-F5344CB8AC3E}">
        <p14:creationId xmlns:p14="http://schemas.microsoft.com/office/powerpoint/2010/main" val="859901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4C0B3-5DF1-7EBC-891B-9C8BD17E3E1A}"/>
              </a:ext>
            </a:extLst>
          </p:cNvPr>
          <p:cNvSpPr>
            <a:spLocks noGrp="1"/>
          </p:cNvSpPr>
          <p:nvPr>
            <p:ph type="title"/>
          </p:nvPr>
        </p:nvSpPr>
        <p:spPr/>
        <p:txBody>
          <a:bodyPr/>
          <a:lstStyle/>
          <a:p>
            <a:r>
              <a:rPr lang="en-US" dirty="0"/>
              <a:t>Means Reduction </a:t>
            </a:r>
          </a:p>
        </p:txBody>
      </p:sp>
      <p:sp>
        <p:nvSpPr>
          <p:cNvPr id="3" name="Content Placeholder 2">
            <a:extLst>
              <a:ext uri="{FF2B5EF4-FFF2-40B4-BE49-F238E27FC236}">
                <a16:creationId xmlns:a16="http://schemas.microsoft.com/office/drawing/2014/main" id="{94E2CEB8-491F-0300-ACC6-FA51AE42E6DC}"/>
              </a:ext>
            </a:extLst>
          </p:cNvPr>
          <p:cNvSpPr>
            <a:spLocks noGrp="1"/>
          </p:cNvSpPr>
          <p:nvPr>
            <p:ph idx="1"/>
          </p:nvPr>
        </p:nvSpPr>
        <p:spPr>
          <a:xfrm>
            <a:off x="457200" y="1200151"/>
            <a:ext cx="8229600" cy="3394472"/>
          </a:xfrm>
        </p:spPr>
        <p:txBody>
          <a:bodyPr/>
          <a:lstStyle/>
          <a:p>
            <a:r>
              <a:rPr lang="en-US" sz="2000" dirty="0"/>
              <a:t>In the United States, just over half of all suicides are completed by firearms. Because firearm ownership is high among American households and is likely to remain so, the effort to introduce means reduction is implemented at the individual level by lethal means counseling. </a:t>
            </a:r>
          </a:p>
          <a:p>
            <a:endParaRPr lang="en-US" sz="2000" dirty="0"/>
          </a:p>
          <a:p>
            <a:r>
              <a:rPr lang="en-US" sz="2000" dirty="0"/>
              <a:t>Medical professionals, family members, and anyone who comes into contact with a suicidal person should be able to talk with that person about suicidal intent and attempt to make any lethal means temporarily inaccessible</a:t>
            </a:r>
            <a:r>
              <a:rPr lang="en-US" sz="2400" dirty="0"/>
              <a:t>.</a:t>
            </a:r>
          </a:p>
        </p:txBody>
      </p:sp>
      <p:sp>
        <p:nvSpPr>
          <p:cNvPr id="4" name="Slide Number Placeholder 3">
            <a:extLst>
              <a:ext uri="{FF2B5EF4-FFF2-40B4-BE49-F238E27FC236}">
                <a16:creationId xmlns:a16="http://schemas.microsoft.com/office/drawing/2014/main" id="{EFE2FD6B-5F5A-FA29-4F19-3DED870B626D}"/>
              </a:ext>
            </a:extLst>
          </p:cNvPr>
          <p:cNvSpPr>
            <a:spLocks noGrp="1"/>
          </p:cNvSpPr>
          <p:nvPr>
            <p:ph type="sldNum" sz="quarter" idx="12"/>
          </p:nvPr>
        </p:nvSpPr>
        <p:spPr/>
        <p:txBody>
          <a:bodyPr/>
          <a:lstStyle/>
          <a:p>
            <a:fld id="{8A38FAF8-786F-7C4F-9F1B-B820815ED72A}" type="slidenum">
              <a:rPr lang="en-US" smtClean="0"/>
              <a:t>26</a:t>
            </a:fld>
            <a:endParaRPr lang="en-US" dirty="0"/>
          </a:p>
        </p:txBody>
      </p:sp>
    </p:spTree>
    <p:extLst>
      <p:ext uri="{BB962C8B-B14F-4D97-AF65-F5344CB8AC3E}">
        <p14:creationId xmlns:p14="http://schemas.microsoft.com/office/powerpoint/2010/main" val="987908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CFCB-C07F-F88F-A438-7A9CF1C15C2D}"/>
              </a:ext>
            </a:extLst>
          </p:cNvPr>
          <p:cNvSpPr>
            <a:spLocks noGrp="1"/>
          </p:cNvSpPr>
          <p:nvPr>
            <p:ph type="title"/>
          </p:nvPr>
        </p:nvSpPr>
        <p:spPr>
          <a:xfrm>
            <a:off x="457200" y="205979"/>
            <a:ext cx="8229600" cy="994172"/>
          </a:xfrm>
        </p:spPr>
        <p:txBody>
          <a:bodyPr>
            <a:normAutofit fontScale="90000"/>
          </a:bodyPr>
          <a:lstStyle/>
          <a:p>
            <a:pPr>
              <a:lnSpc>
                <a:spcPct val="90000"/>
              </a:lnSpc>
            </a:pPr>
            <a:br>
              <a:rPr lang="en-US" sz="1800" b="1" i="0" u="none" strike="noStrike" baseline="0" dirty="0"/>
            </a:br>
            <a:r>
              <a:rPr lang="en-US" sz="2400" b="1" i="0" u="none" strike="noStrike" baseline="0" dirty="0"/>
              <a:t>Lethal Means &amp; Suicide Prevention: </a:t>
            </a:r>
            <a:br>
              <a:rPr lang="en-US" sz="2400" b="1" i="0" u="none" strike="noStrike" baseline="0" dirty="0"/>
            </a:br>
            <a:r>
              <a:rPr lang="en-US" sz="2400" b="0" i="0" u="none" strike="noStrike" baseline="0" dirty="0"/>
              <a:t>A Guide for Community &amp; Industry Leaders </a:t>
            </a:r>
            <a:endParaRPr lang="en-US" sz="2400" dirty="0"/>
          </a:p>
        </p:txBody>
      </p:sp>
      <p:sp>
        <p:nvSpPr>
          <p:cNvPr id="3" name="Content Placeholder 2">
            <a:extLst>
              <a:ext uri="{FF2B5EF4-FFF2-40B4-BE49-F238E27FC236}">
                <a16:creationId xmlns:a16="http://schemas.microsoft.com/office/drawing/2014/main" id="{A1A4DFF2-B620-A7DE-7BE2-C90A8CBA59DF}"/>
              </a:ext>
            </a:extLst>
          </p:cNvPr>
          <p:cNvSpPr>
            <a:spLocks noGrp="1"/>
          </p:cNvSpPr>
          <p:nvPr>
            <p:ph idx="1"/>
          </p:nvPr>
        </p:nvSpPr>
        <p:spPr>
          <a:xfrm>
            <a:off x="457200" y="1200151"/>
            <a:ext cx="8229600" cy="3394472"/>
          </a:xfrm>
        </p:spPr>
        <p:txBody>
          <a:bodyPr>
            <a:normAutofit/>
          </a:bodyPr>
          <a:lstStyle/>
          <a:p>
            <a:pPr>
              <a:spcBef>
                <a:spcPts val="0"/>
              </a:spcBef>
              <a:defRPr/>
            </a:pPr>
            <a:r>
              <a:rPr kumimoji="0" lang="en-US" sz="2600" b="0" i="0" u="none" strike="noStrike" kern="1200" cap="none" spc="0" normalizeH="0" baseline="0" noProof="0" dirty="0">
                <a:ln>
                  <a:noFill/>
                </a:ln>
                <a:effectLst/>
                <a:uLnTx/>
                <a:uFillTx/>
              </a:rPr>
              <a:t>Suicide is preventable. But no one person or organization can do it alone. Suicide prevention requires a coordinated, comprehensive national response that engages every sector of society to do its part.</a:t>
            </a:r>
          </a:p>
          <a:p>
            <a:pPr marL="0" indent="0">
              <a:spcBef>
                <a:spcPts val="0"/>
              </a:spcBef>
              <a:buNone/>
              <a:defRPr/>
            </a:pPr>
            <a:endParaRPr kumimoji="0" lang="en-US" sz="2600" b="0" i="0" u="none" strike="noStrike" kern="1200" cap="none" spc="0" normalizeH="0" baseline="0" noProof="0" dirty="0">
              <a:ln>
                <a:noFill/>
              </a:ln>
              <a:effectLst/>
              <a:uLnTx/>
              <a:uFillTx/>
            </a:endParaRPr>
          </a:p>
          <a:p>
            <a:pPr>
              <a:spcBef>
                <a:spcPts val="0"/>
              </a:spcBef>
              <a:defRPr/>
            </a:pPr>
            <a:r>
              <a:rPr kumimoji="0" lang="en-US" sz="2600" b="0" i="0" u="none" strike="noStrike" kern="1200" cap="none" spc="0" normalizeH="0" baseline="0" noProof="0" dirty="0">
                <a:ln>
                  <a:noFill/>
                </a:ln>
                <a:effectLst/>
                <a:uLnTx/>
                <a:uFillTx/>
              </a:rPr>
              <a:t>Reducing access to lethal means is an effective way to prevent suicide and is critical for reducing the nation’s rising suicide rate.</a:t>
            </a:r>
          </a:p>
          <a:p>
            <a:endParaRPr lang="en-US" dirty="0"/>
          </a:p>
        </p:txBody>
      </p:sp>
      <p:sp>
        <p:nvSpPr>
          <p:cNvPr id="4" name="Slide Number Placeholder 3">
            <a:extLst>
              <a:ext uri="{FF2B5EF4-FFF2-40B4-BE49-F238E27FC236}">
                <a16:creationId xmlns:a16="http://schemas.microsoft.com/office/drawing/2014/main" id="{C89C6521-4935-1C48-03D0-EF302EBD665E}"/>
              </a:ext>
            </a:extLst>
          </p:cNvPr>
          <p:cNvSpPr>
            <a:spLocks noGrp="1"/>
          </p:cNvSpPr>
          <p:nvPr>
            <p:ph type="sldNum" sz="quarter" idx="12"/>
          </p:nvPr>
        </p:nvSpPr>
        <p:spPr>
          <a:xfrm>
            <a:off x="251125" y="4767263"/>
            <a:ext cx="2133600" cy="273844"/>
          </a:xfrm>
        </p:spPr>
        <p:txBody>
          <a:bodyPr anchor="ctr">
            <a:normAutofit/>
          </a:bodyPr>
          <a:lstStyle/>
          <a:p>
            <a:pPr>
              <a:lnSpc>
                <a:spcPct val="90000"/>
              </a:lnSpc>
              <a:spcAft>
                <a:spcPts val="600"/>
              </a:spcAft>
            </a:pPr>
            <a:fld id="{8A38FAF8-786F-7C4F-9F1B-B820815ED72A}" type="slidenum">
              <a:rPr lang="en-US" smtClean="0"/>
              <a:pPr>
                <a:lnSpc>
                  <a:spcPct val="90000"/>
                </a:lnSpc>
                <a:spcAft>
                  <a:spcPts val="600"/>
                </a:spcAft>
              </a:pPr>
              <a:t>27</a:t>
            </a:fld>
            <a:endParaRPr lang="en-US"/>
          </a:p>
        </p:txBody>
      </p:sp>
    </p:spTree>
    <p:extLst>
      <p:ext uri="{BB962C8B-B14F-4D97-AF65-F5344CB8AC3E}">
        <p14:creationId xmlns:p14="http://schemas.microsoft.com/office/powerpoint/2010/main" val="2070044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a:extLst>
              <a:ext uri="{FF2B5EF4-FFF2-40B4-BE49-F238E27FC236}">
                <a16:creationId xmlns:a16="http://schemas.microsoft.com/office/drawing/2014/main" id="{6F735ABB-21F6-305D-D64A-A9E794D4E679}"/>
              </a:ext>
            </a:extLst>
          </p:cNvPr>
          <p:cNvSpPr>
            <a:spLocks noGrp="1"/>
          </p:cNvSpPr>
          <p:nvPr>
            <p:ph type="title"/>
          </p:nvPr>
        </p:nvSpPr>
        <p:spPr>
          <a:xfrm>
            <a:off x="457201" y="204787"/>
            <a:ext cx="3008313" cy="871538"/>
          </a:xfrm>
        </p:spPr>
        <p:txBody>
          <a:bodyPr anchor="b">
            <a:normAutofit/>
          </a:bodyPr>
          <a:lstStyle/>
          <a:p>
            <a:r>
              <a:rPr lang="en-US" dirty="0"/>
              <a:t>Building a Safer Community</a:t>
            </a:r>
          </a:p>
        </p:txBody>
      </p:sp>
      <p:pic>
        <p:nvPicPr>
          <p:cNvPr id="3" name="Picture 2">
            <a:extLst>
              <a:ext uri="{FF2B5EF4-FFF2-40B4-BE49-F238E27FC236}">
                <a16:creationId xmlns:a16="http://schemas.microsoft.com/office/drawing/2014/main" id="{E59D562A-6EA6-3E01-910D-026365F62A45}"/>
              </a:ext>
            </a:extLst>
          </p:cNvPr>
          <p:cNvPicPr>
            <a:picLocks noChangeAspect="1"/>
          </p:cNvPicPr>
          <p:nvPr/>
        </p:nvPicPr>
        <p:blipFill>
          <a:blip r:embed="rId2"/>
          <a:stretch>
            <a:fillRect/>
          </a:stretch>
        </p:blipFill>
        <p:spPr>
          <a:xfrm>
            <a:off x="3845026" y="204788"/>
            <a:ext cx="4571797" cy="4389835"/>
          </a:xfrm>
          <a:prstGeom prst="rect">
            <a:avLst/>
          </a:prstGeom>
          <a:noFill/>
        </p:spPr>
      </p:pic>
      <p:sp>
        <p:nvSpPr>
          <p:cNvPr id="10" name="Text Placeholder 3">
            <a:extLst>
              <a:ext uri="{FF2B5EF4-FFF2-40B4-BE49-F238E27FC236}">
                <a16:creationId xmlns:a16="http://schemas.microsoft.com/office/drawing/2014/main" id="{F4795AAB-03DD-E2F6-800C-453F1A43F71A}"/>
              </a:ext>
            </a:extLst>
          </p:cNvPr>
          <p:cNvSpPr>
            <a:spLocks noGrp="1"/>
          </p:cNvSpPr>
          <p:nvPr>
            <p:ph type="body" sz="half" idx="2"/>
          </p:nvPr>
        </p:nvSpPr>
        <p:spPr>
          <a:xfrm>
            <a:off x="457201" y="1076326"/>
            <a:ext cx="3008313" cy="3518297"/>
          </a:xfrm>
        </p:spPr>
        <p:txBody>
          <a:bodyPr>
            <a:normAutofit/>
          </a:bodyPr>
          <a:lstStyle/>
          <a:p>
            <a:r>
              <a:rPr lang="en-US" dirty="0"/>
              <a:t>As  you </a:t>
            </a:r>
            <a:r>
              <a:rPr lang="en-US"/>
              <a:t>all Continue working on the issues of Suicide Prevention and Restricting Lethal  Means Remember ! </a:t>
            </a:r>
          </a:p>
        </p:txBody>
      </p:sp>
      <p:sp>
        <p:nvSpPr>
          <p:cNvPr id="2" name="Slide Number Placeholder 1">
            <a:extLst>
              <a:ext uri="{FF2B5EF4-FFF2-40B4-BE49-F238E27FC236}">
                <a16:creationId xmlns:a16="http://schemas.microsoft.com/office/drawing/2014/main" id="{D0A8B111-AE6A-FE24-F2F4-E5A937B7B6B8}"/>
              </a:ext>
            </a:extLst>
          </p:cNvPr>
          <p:cNvSpPr>
            <a:spLocks noGrp="1"/>
          </p:cNvSpPr>
          <p:nvPr>
            <p:ph type="sldNum" sz="quarter" idx="12"/>
          </p:nvPr>
        </p:nvSpPr>
        <p:spPr>
          <a:xfrm>
            <a:off x="251125" y="4767263"/>
            <a:ext cx="2133600" cy="273844"/>
          </a:xfrm>
        </p:spPr>
        <p:txBody>
          <a:bodyPr anchor="ctr">
            <a:normAutofit/>
          </a:bodyPr>
          <a:lstStyle/>
          <a:p>
            <a:pPr>
              <a:lnSpc>
                <a:spcPct val="90000"/>
              </a:lnSpc>
              <a:spcAft>
                <a:spcPts val="600"/>
              </a:spcAft>
            </a:pPr>
            <a:fld id="{8A38FAF8-786F-7C4F-9F1B-B820815ED72A}" type="slidenum">
              <a:rPr lang="en-US" smtClean="0"/>
              <a:pPr>
                <a:lnSpc>
                  <a:spcPct val="90000"/>
                </a:lnSpc>
                <a:spcAft>
                  <a:spcPts val="600"/>
                </a:spcAft>
              </a:pPr>
              <a:t>28</a:t>
            </a:fld>
            <a:endParaRPr lang="en-US"/>
          </a:p>
        </p:txBody>
      </p:sp>
    </p:spTree>
    <p:extLst>
      <p:ext uri="{BB962C8B-B14F-4D97-AF65-F5344CB8AC3E}">
        <p14:creationId xmlns:p14="http://schemas.microsoft.com/office/powerpoint/2010/main" val="766587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54C5-90DA-55F8-AF65-E21DE77F2E95}"/>
              </a:ext>
            </a:extLst>
          </p:cNvPr>
          <p:cNvSpPr>
            <a:spLocks noGrp="1"/>
          </p:cNvSpPr>
          <p:nvPr>
            <p:ph type="title"/>
          </p:nvPr>
        </p:nvSpPr>
        <p:spPr>
          <a:xfrm>
            <a:off x="457200" y="205979"/>
            <a:ext cx="8229600" cy="857250"/>
          </a:xfrm>
        </p:spPr>
        <p:txBody>
          <a:bodyPr>
            <a:normAutofit/>
          </a:bodyPr>
          <a:lstStyle/>
          <a:p>
            <a:r>
              <a:rPr lang="en-US" dirty="0"/>
              <a:t>Questions?</a:t>
            </a:r>
          </a:p>
        </p:txBody>
      </p:sp>
      <p:pic>
        <p:nvPicPr>
          <p:cNvPr id="5" name="Content Placeholder 4">
            <a:extLst>
              <a:ext uri="{FF2B5EF4-FFF2-40B4-BE49-F238E27FC236}">
                <a16:creationId xmlns:a16="http://schemas.microsoft.com/office/drawing/2014/main" id="{86298569-68A3-1A61-428D-73C654764302}"/>
              </a:ext>
            </a:extLst>
          </p:cNvPr>
          <p:cNvPicPr>
            <a:picLocks noGrp="1" noChangeAspect="1"/>
          </p:cNvPicPr>
          <p:nvPr>
            <p:ph idx="1"/>
          </p:nvPr>
        </p:nvPicPr>
        <p:blipFill>
          <a:blip r:embed="rId2"/>
          <a:stretch>
            <a:fillRect/>
          </a:stretch>
        </p:blipFill>
        <p:spPr>
          <a:xfrm>
            <a:off x="2874962" y="1200150"/>
            <a:ext cx="3394075" cy="3394075"/>
          </a:xfrm>
          <a:prstGeom prst="rect">
            <a:avLst/>
          </a:prstGeom>
          <a:noFill/>
        </p:spPr>
      </p:pic>
      <p:sp>
        <p:nvSpPr>
          <p:cNvPr id="4" name="Slide Number Placeholder 3">
            <a:extLst>
              <a:ext uri="{FF2B5EF4-FFF2-40B4-BE49-F238E27FC236}">
                <a16:creationId xmlns:a16="http://schemas.microsoft.com/office/drawing/2014/main" id="{F63BE8D0-EDF5-72B1-2BAD-CECC9274754D}"/>
              </a:ext>
            </a:extLst>
          </p:cNvPr>
          <p:cNvSpPr>
            <a:spLocks noGrp="1"/>
          </p:cNvSpPr>
          <p:nvPr>
            <p:ph type="sldNum" sz="quarter" idx="12"/>
          </p:nvPr>
        </p:nvSpPr>
        <p:spPr>
          <a:xfrm>
            <a:off x="251125" y="4767263"/>
            <a:ext cx="2133600" cy="273844"/>
          </a:xfrm>
        </p:spPr>
        <p:txBody>
          <a:bodyPr anchor="ctr">
            <a:normAutofit/>
          </a:bodyPr>
          <a:lstStyle/>
          <a:p>
            <a:pPr>
              <a:lnSpc>
                <a:spcPct val="90000"/>
              </a:lnSpc>
              <a:spcAft>
                <a:spcPts val="600"/>
              </a:spcAft>
            </a:pPr>
            <a:fld id="{8A38FAF8-786F-7C4F-9F1B-B820815ED72A}" type="slidenum">
              <a:rPr lang="en-US" smtClean="0"/>
              <a:pPr>
                <a:lnSpc>
                  <a:spcPct val="90000"/>
                </a:lnSpc>
                <a:spcAft>
                  <a:spcPts val="600"/>
                </a:spcAft>
              </a:pPr>
              <a:t>29</a:t>
            </a:fld>
            <a:endParaRPr lang="en-US"/>
          </a:p>
        </p:txBody>
      </p:sp>
    </p:spTree>
    <p:extLst>
      <p:ext uri="{BB962C8B-B14F-4D97-AF65-F5344CB8AC3E}">
        <p14:creationId xmlns:p14="http://schemas.microsoft.com/office/powerpoint/2010/main" val="3291845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BD23-5EB1-F453-E3F3-8F2DC27D841E}"/>
              </a:ext>
            </a:extLst>
          </p:cNvPr>
          <p:cNvSpPr>
            <a:spLocks noGrp="1"/>
          </p:cNvSpPr>
          <p:nvPr>
            <p:ph type="title"/>
          </p:nvPr>
        </p:nvSpPr>
        <p:spPr>
          <a:xfrm>
            <a:off x="457200" y="205979"/>
            <a:ext cx="8229600" cy="857250"/>
          </a:xfrm>
        </p:spPr>
        <p:txBody>
          <a:bodyPr>
            <a:normAutofit/>
          </a:bodyPr>
          <a:lstStyle/>
          <a:p>
            <a:r>
              <a:rPr lang="en-US" dirty="0"/>
              <a:t> Objectives/Goals</a:t>
            </a:r>
          </a:p>
        </p:txBody>
      </p:sp>
      <p:sp>
        <p:nvSpPr>
          <p:cNvPr id="10" name="Content Placeholder 2">
            <a:extLst>
              <a:ext uri="{FF2B5EF4-FFF2-40B4-BE49-F238E27FC236}">
                <a16:creationId xmlns:a16="http://schemas.microsoft.com/office/drawing/2014/main" id="{25FAF4D0-1A6B-6B7C-4530-C9EC6B231CF5}"/>
              </a:ext>
            </a:extLst>
          </p:cNvPr>
          <p:cNvSpPr>
            <a:spLocks noGrp="1"/>
          </p:cNvSpPr>
          <p:nvPr>
            <p:ph idx="1"/>
          </p:nvPr>
        </p:nvSpPr>
        <p:spPr>
          <a:xfrm>
            <a:off x="457200" y="1200151"/>
            <a:ext cx="8229600" cy="3394472"/>
          </a:xfrm>
        </p:spPr>
        <p:txBody>
          <a:bodyPr>
            <a:normAutofit/>
          </a:bodyPr>
          <a:lstStyle/>
          <a:p>
            <a:pPr>
              <a:lnSpc>
                <a:spcPct val="90000"/>
              </a:lnSpc>
            </a:pPr>
            <a:r>
              <a:rPr lang="en-US" sz="1800"/>
              <a:t>Participants will be able to explain the reasons why reducing access to lethal means can prevent  suicide.</a:t>
            </a:r>
          </a:p>
          <a:p>
            <a:pPr>
              <a:lnSpc>
                <a:spcPct val="90000"/>
              </a:lnSpc>
            </a:pPr>
            <a:r>
              <a:rPr lang="en-US" sz="1800"/>
              <a:t>Participants will present and understanding of the best strategies for raising the topic of lethal means to individuals that present suicidal concerns</a:t>
            </a:r>
          </a:p>
          <a:p>
            <a:pPr>
              <a:lnSpc>
                <a:spcPct val="90000"/>
              </a:lnSpc>
            </a:pPr>
            <a:r>
              <a:rPr lang="en-US" sz="1800"/>
              <a:t>Participants will be able to state specific off-site in-home secure storage options for firearms.</a:t>
            </a:r>
          </a:p>
          <a:p>
            <a:pPr>
              <a:lnSpc>
                <a:spcPct val="90000"/>
              </a:lnSpc>
            </a:pPr>
            <a:r>
              <a:rPr lang="en-US" sz="1800"/>
              <a:t>Participants will be able to state specific strategies for limiting access to dangerous medications.</a:t>
            </a:r>
          </a:p>
          <a:p>
            <a:pPr>
              <a:lnSpc>
                <a:spcPct val="90000"/>
              </a:lnSpc>
            </a:pPr>
            <a:r>
              <a:rPr lang="en-US" sz="1800"/>
              <a:t>Participants will explain how effectively preventing suicide requires a comprehensive approach that involves families, communities and providers working together to address different aspects of the issue of prevention </a:t>
            </a:r>
          </a:p>
          <a:p>
            <a:pPr>
              <a:lnSpc>
                <a:spcPct val="90000"/>
              </a:lnSpc>
            </a:pPr>
            <a:endParaRPr lang="en-US" sz="1800"/>
          </a:p>
        </p:txBody>
      </p:sp>
      <p:sp>
        <p:nvSpPr>
          <p:cNvPr id="4" name="Slide Number Placeholder 3">
            <a:extLst>
              <a:ext uri="{FF2B5EF4-FFF2-40B4-BE49-F238E27FC236}">
                <a16:creationId xmlns:a16="http://schemas.microsoft.com/office/drawing/2014/main" id="{8F29C5C1-DEF5-4EF1-1DC9-D41F340430DE}"/>
              </a:ext>
            </a:extLst>
          </p:cNvPr>
          <p:cNvSpPr>
            <a:spLocks noGrp="1"/>
          </p:cNvSpPr>
          <p:nvPr>
            <p:ph type="sldNum" sz="quarter" idx="12"/>
          </p:nvPr>
        </p:nvSpPr>
        <p:spPr>
          <a:xfrm>
            <a:off x="251125" y="4767263"/>
            <a:ext cx="2133600" cy="273844"/>
          </a:xfrm>
        </p:spPr>
        <p:txBody>
          <a:bodyPr anchor="ctr">
            <a:normAutofit/>
          </a:bodyPr>
          <a:lstStyle/>
          <a:p>
            <a:pPr>
              <a:lnSpc>
                <a:spcPct val="90000"/>
              </a:lnSpc>
              <a:spcAft>
                <a:spcPts val="600"/>
              </a:spcAft>
            </a:pPr>
            <a:fld id="{8A38FAF8-786F-7C4F-9F1B-B820815ED72A}" type="slidenum">
              <a:rPr lang="en-US" smtClean="0"/>
              <a:pPr>
                <a:lnSpc>
                  <a:spcPct val="90000"/>
                </a:lnSpc>
                <a:spcAft>
                  <a:spcPts val="600"/>
                </a:spcAft>
              </a:pPr>
              <a:t>3</a:t>
            </a:fld>
            <a:endParaRPr lang="en-US"/>
          </a:p>
        </p:txBody>
      </p:sp>
    </p:spTree>
    <p:extLst>
      <p:ext uri="{BB962C8B-B14F-4D97-AF65-F5344CB8AC3E}">
        <p14:creationId xmlns:p14="http://schemas.microsoft.com/office/powerpoint/2010/main" val="1963308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266E7-1259-DB00-A27B-E9FC94388E65}"/>
              </a:ext>
            </a:extLst>
          </p:cNvPr>
          <p:cNvSpPr>
            <a:spLocks noGrp="1"/>
          </p:cNvSpPr>
          <p:nvPr>
            <p:ph type="title"/>
          </p:nvPr>
        </p:nvSpPr>
        <p:spPr>
          <a:xfrm>
            <a:off x="457200" y="102394"/>
            <a:ext cx="8229600" cy="2599618"/>
          </a:xfrm>
        </p:spPr>
        <p:txBody>
          <a:bodyPr/>
          <a:lstStyle/>
          <a:p>
            <a:br>
              <a:rPr lang="en-US" dirty="0"/>
            </a:br>
            <a:br>
              <a:rPr lang="en-US" dirty="0"/>
            </a:br>
            <a:r>
              <a:rPr lang="en-US" dirty="0"/>
              <a:t>The End</a:t>
            </a:r>
          </a:p>
        </p:txBody>
      </p:sp>
      <p:sp>
        <p:nvSpPr>
          <p:cNvPr id="3" name="Content Placeholder 2">
            <a:extLst>
              <a:ext uri="{FF2B5EF4-FFF2-40B4-BE49-F238E27FC236}">
                <a16:creationId xmlns:a16="http://schemas.microsoft.com/office/drawing/2014/main" id="{7EB05AC9-8A21-6BA8-67B8-C42C684DAEB6}"/>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sz="1600" b="1" dirty="0"/>
          </a:p>
          <a:p>
            <a:pPr marL="0" indent="0">
              <a:buNone/>
            </a:pPr>
            <a:endParaRPr lang="en-US" sz="1600" b="1" dirty="0"/>
          </a:p>
          <a:p>
            <a:pPr marL="0" indent="0" algn="ctr">
              <a:buNone/>
            </a:pPr>
            <a:r>
              <a:rPr lang="en-US" sz="1600" b="1" dirty="0"/>
              <a:t>Michael Barfield </a:t>
            </a:r>
            <a:r>
              <a:rPr lang="en-US" sz="1600" b="1" dirty="0" err="1"/>
              <a:t>Ed.D</a:t>
            </a:r>
            <a:r>
              <a:rPr lang="en-US" sz="1600" b="1" dirty="0"/>
              <a:t>, LSW </a:t>
            </a:r>
          </a:p>
          <a:p>
            <a:pPr marL="0" indent="0" algn="ctr">
              <a:spcBef>
                <a:spcPts val="0"/>
              </a:spcBef>
              <a:buNone/>
            </a:pPr>
            <a:r>
              <a:rPr lang="en-US" sz="1200" dirty="0"/>
              <a:t>Clinical Program Director </a:t>
            </a:r>
          </a:p>
          <a:p>
            <a:pPr marL="0" indent="0" algn="ctr">
              <a:spcBef>
                <a:spcPts val="0"/>
              </a:spcBef>
              <a:buNone/>
            </a:pPr>
            <a:r>
              <a:rPr lang="en-US" sz="1200" dirty="0"/>
              <a:t>Child and Adolescent Unit</a:t>
            </a:r>
          </a:p>
          <a:p>
            <a:pPr marL="0" indent="0" algn="ctr">
              <a:spcBef>
                <a:spcPts val="0"/>
              </a:spcBef>
              <a:buNone/>
            </a:pPr>
            <a:r>
              <a:rPr lang="en-US" sz="1200" dirty="0"/>
              <a:t>Western Psychiatric Hospital </a:t>
            </a:r>
          </a:p>
          <a:p>
            <a:pPr marL="0" indent="0" algn="ctr">
              <a:spcBef>
                <a:spcPts val="0"/>
              </a:spcBef>
              <a:buNone/>
            </a:pPr>
            <a:r>
              <a:rPr lang="en-US" sz="1200" dirty="0"/>
              <a:t>barfieldm@upmc.edu</a:t>
            </a:r>
          </a:p>
        </p:txBody>
      </p:sp>
      <p:sp>
        <p:nvSpPr>
          <p:cNvPr id="4" name="Slide Number Placeholder 3">
            <a:extLst>
              <a:ext uri="{FF2B5EF4-FFF2-40B4-BE49-F238E27FC236}">
                <a16:creationId xmlns:a16="http://schemas.microsoft.com/office/drawing/2014/main" id="{70F48F3B-826B-9A4B-DEE0-4C8C8E0C8BE7}"/>
              </a:ext>
            </a:extLst>
          </p:cNvPr>
          <p:cNvSpPr>
            <a:spLocks noGrp="1"/>
          </p:cNvSpPr>
          <p:nvPr>
            <p:ph type="sldNum" sz="quarter" idx="12"/>
          </p:nvPr>
        </p:nvSpPr>
        <p:spPr/>
        <p:txBody>
          <a:bodyPr/>
          <a:lstStyle/>
          <a:p>
            <a:fld id="{8A38FAF8-786F-7C4F-9F1B-B820815ED72A}" type="slidenum">
              <a:rPr lang="en-US" smtClean="0"/>
              <a:t>30</a:t>
            </a:fld>
            <a:endParaRPr lang="en-US" dirty="0"/>
          </a:p>
        </p:txBody>
      </p:sp>
    </p:spTree>
    <p:extLst>
      <p:ext uri="{BB962C8B-B14F-4D97-AF65-F5344CB8AC3E}">
        <p14:creationId xmlns:p14="http://schemas.microsoft.com/office/powerpoint/2010/main" val="766896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31C5-7B1B-D169-D9FF-0E7E77B76400}"/>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0D89B59F-4E5C-FF4C-CF8C-0372C214093E}"/>
              </a:ext>
            </a:extLst>
          </p:cNvPr>
          <p:cNvSpPr>
            <a:spLocks noGrp="1"/>
          </p:cNvSpPr>
          <p:nvPr>
            <p:ph idx="1"/>
          </p:nvPr>
        </p:nvSpPr>
        <p:spPr>
          <a:xfrm>
            <a:off x="457200" y="930876"/>
            <a:ext cx="8229600" cy="3566983"/>
          </a:xfrm>
        </p:spPr>
        <p:txBody>
          <a:bodyPr/>
          <a:lstStyle/>
          <a:p>
            <a:endParaRPr lang="en-US" sz="1400" dirty="0"/>
          </a:p>
          <a:p>
            <a:endParaRPr lang="en-US" sz="1400" dirty="0"/>
          </a:p>
          <a:p>
            <a:r>
              <a:rPr lang="en-US" sz="1400" dirty="0"/>
              <a:t>Barber, C., &amp; Miller, M. (2014). Reducing a suicidal person’s access to lethal means of suicide: A research agenda. American Journal of Preventive Medicine, 47(3S2), S264–S272.</a:t>
            </a:r>
          </a:p>
          <a:p>
            <a:r>
              <a:rPr lang="en-US" sz="1200" dirty="0"/>
              <a:t>Centers for Disease Control and Prevention, National Center for Health Statistics. (2021). 1999-2020 Wide Ranging Online Data for Epidemiological Research (WONDER), Multiple Cause of Death files [Data file]. Retrieved from http://wonder.cdc.gov/ucd-icd10.html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Centers for Disease Control and Prevention (CDC), Youth Risk Behavior Surveillance System. (2021). 1991-2019 High School Youth Risk Behavior Survey Data [Data file]. Retrieved from</a:t>
            </a:r>
            <a:r>
              <a:rPr lang="en-US" sz="1200" b="0" i="1"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2"/>
              </a:rPr>
              <a:t>http://nccd.cdc.gov/youthonline/</a:t>
            </a:r>
            <a:r>
              <a:rPr lang="en-US" sz="1200" b="0" i="0" kern="1200" dirty="0">
                <a:solidFill>
                  <a:schemeClr val="tx1"/>
                </a:solidFill>
                <a:effectLst/>
                <a:latin typeface="+mn-lt"/>
                <a:ea typeface="+mn-ea"/>
                <a:cs typeface="+mn-cs"/>
              </a:rPr>
              <a:t> </a:t>
            </a:r>
          </a:p>
          <a:p>
            <a:endParaRPr lang="en-US" sz="1200" dirty="0"/>
          </a:p>
          <a:p>
            <a:r>
              <a:rPr kumimoji="0" lang="en-US" sz="1200" b="0" i="0" u="none" strike="noStrike" kern="1200" cap="none" spc="0" normalizeH="0" baseline="0" noProof="0" dirty="0">
                <a:ln>
                  <a:noFill/>
                </a:ln>
                <a:solidFill>
                  <a:prstClr val="black"/>
                </a:solidFill>
                <a:effectLst/>
                <a:uLnTx/>
                <a:uFillTx/>
                <a:latin typeface="Calibri"/>
                <a:ea typeface="+mn-ea"/>
                <a:cs typeface="+mn-cs"/>
              </a:rPr>
              <a:t>Centers for Disease Control and Prevention, National Center for Health Statistics. (2021). 1999-2020 Wide Ranging Online Data for Epidemiological Research (WONDER), Multiple Cause of Death files [Data file]. Retrieved from </a:t>
            </a:r>
            <a:r>
              <a:rPr kumimoji="0" lang="en-US" sz="1200" b="0" i="0" u="sng" strike="noStrike" kern="1200" cap="none" spc="0" normalizeH="0" baseline="0" noProof="0" dirty="0">
                <a:ln>
                  <a:noFill/>
                </a:ln>
                <a:solidFill>
                  <a:prstClr val="black"/>
                </a:solidFill>
                <a:effectLst/>
                <a:uLnTx/>
                <a:uFillTx/>
                <a:latin typeface="Calibri"/>
                <a:ea typeface="+mn-ea"/>
                <a:cs typeface="+mn-cs"/>
                <a:hlinkClick r:id="rId3"/>
              </a:rPr>
              <a:t>http://wonder.cdc.gov/ucd-icd10.html</a:t>
            </a:r>
            <a:endParaRPr kumimoji="0" lang="en-US" sz="1200" b="0" i="0" u="sng" strike="noStrike" kern="1200" cap="none" spc="0" normalizeH="0" baseline="0" noProof="0" dirty="0">
              <a:ln>
                <a:noFill/>
              </a:ln>
              <a:solidFill>
                <a:prstClr val="black"/>
              </a:solidFill>
              <a:effectLst/>
              <a:uLnTx/>
              <a:uFillTx/>
              <a:latin typeface="Calibri"/>
              <a:ea typeface="+mn-ea"/>
              <a:cs typeface="+mn-cs"/>
            </a:endParaRPr>
          </a:p>
          <a:p>
            <a:r>
              <a:rPr lang="en-US" sz="1200" dirty="0"/>
              <a:t>Suicide Prevention Resource Center. (n.d.). Counseling on access to lethal means (CALM). Retrieved from https://www.sprc.org/resources-programs/calm-counseling-access-lethal-means</a:t>
            </a:r>
          </a:p>
        </p:txBody>
      </p:sp>
      <p:sp>
        <p:nvSpPr>
          <p:cNvPr id="4" name="Slide Number Placeholder 3">
            <a:extLst>
              <a:ext uri="{FF2B5EF4-FFF2-40B4-BE49-F238E27FC236}">
                <a16:creationId xmlns:a16="http://schemas.microsoft.com/office/drawing/2014/main" id="{22D27964-3932-A0A1-67BB-AF6060DAADA3}"/>
              </a:ext>
            </a:extLst>
          </p:cNvPr>
          <p:cNvSpPr>
            <a:spLocks noGrp="1"/>
          </p:cNvSpPr>
          <p:nvPr>
            <p:ph type="sldNum" sz="quarter" idx="12"/>
          </p:nvPr>
        </p:nvSpPr>
        <p:spPr/>
        <p:txBody>
          <a:bodyPr/>
          <a:lstStyle/>
          <a:p>
            <a:fld id="{8A38FAF8-786F-7C4F-9F1B-B820815ED72A}" type="slidenum">
              <a:rPr lang="en-US" smtClean="0"/>
              <a:t>31</a:t>
            </a:fld>
            <a:endParaRPr lang="en-US" dirty="0"/>
          </a:p>
        </p:txBody>
      </p:sp>
    </p:spTree>
    <p:extLst>
      <p:ext uri="{BB962C8B-B14F-4D97-AF65-F5344CB8AC3E}">
        <p14:creationId xmlns:p14="http://schemas.microsoft.com/office/powerpoint/2010/main" val="3647247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FCD02196-6E8F-9539-B09F-BDAFADC3A44A}"/>
              </a:ext>
            </a:extLst>
          </p:cNvPr>
          <p:cNvPicPr>
            <a:picLocks noChangeAspect="1"/>
          </p:cNvPicPr>
          <p:nvPr/>
        </p:nvPicPr>
        <p:blipFill rotWithShape="1">
          <a:blip r:embed="rId2"/>
          <a:srcRect t="24997" r="2" b="2"/>
          <a:stretch/>
        </p:blipFill>
        <p:spPr>
          <a:xfrm>
            <a:off x="90488" y="50800"/>
            <a:ext cx="8963025" cy="5041900"/>
          </a:xfrm>
          <a:prstGeom prst="rect">
            <a:avLst/>
          </a:prstGeom>
          <a:noFill/>
        </p:spPr>
      </p:pic>
      <p:sp>
        <p:nvSpPr>
          <p:cNvPr id="2" name="Slide Number Placeholder 1" hidden="1">
            <a:extLst>
              <a:ext uri="{FF2B5EF4-FFF2-40B4-BE49-F238E27FC236}">
                <a16:creationId xmlns:a16="http://schemas.microsoft.com/office/drawing/2014/main" id="{096192F0-AD7F-2EDF-9111-D81759A87CC9}"/>
              </a:ext>
            </a:extLst>
          </p:cNvPr>
          <p:cNvSpPr>
            <a:spLocks noGrp="1"/>
          </p:cNvSpPr>
          <p:nvPr>
            <p:ph type="sldNum" sz="quarter" idx="4294967295"/>
          </p:nvPr>
        </p:nvSpPr>
        <p:spPr>
          <a:xfrm>
            <a:off x="251125" y="4767263"/>
            <a:ext cx="2133600" cy="273844"/>
          </a:xfrm>
        </p:spPr>
        <p:txBody>
          <a:bodyPr/>
          <a:lstStyle/>
          <a:p>
            <a:pPr>
              <a:spcAft>
                <a:spcPts val="600"/>
              </a:spcAft>
            </a:pPr>
            <a:fld id="{8A38FAF8-786F-7C4F-9F1B-B820815ED72A}" type="slidenum">
              <a:rPr lang="en-US" smtClean="0"/>
              <a:pPr>
                <a:spcAft>
                  <a:spcPts val="600"/>
                </a:spcAft>
              </a:pPr>
              <a:t>4</a:t>
            </a:fld>
            <a:endParaRPr lang="en-US"/>
          </a:p>
        </p:txBody>
      </p:sp>
    </p:spTree>
    <p:extLst>
      <p:ext uri="{BB962C8B-B14F-4D97-AF65-F5344CB8AC3E}">
        <p14:creationId xmlns:p14="http://schemas.microsoft.com/office/powerpoint/2010/main" val="2734189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0F316-C882-8CF7-8F77-8FC0C0EA20D2}"/>
              </a:ext>
            </a:extLst>
          </p:cNvPr>
          <p:cNvPicPr>
            <a:picLocks noChangeAspect="1"/>
          </p:cNvPicPr>
          <p:nvPr/>
        </p:nvPicPr>
        <p:blipFill>
          <a:blip r:embed="rId3"/>
          <a:stretch>
            <a:fillRect/>
          </a:stretch>
        </p:blipFill>
        <p:spPr>
          <a:xfrm>
            <a:off x="1" y="50800"/>
            <a:ext cx="9144000" cy="4436140"/>
          </a:xfrm>
          <a:prstGeom prst="rect">
            <a:avLst/>
          </a:prstGeom>
          <a:noFill/>
        </p:spPr>
      </p:pic>
      <p:sp>
        <p:nvSpPr>
          <p:cNvPr id="4" name="Slide Number Placeholder 3" hidden="1">
            <a:extLst>
              <a:ext uri="{FF2B5EF4-FFF2-40B4-BE49-F238E27FC236}">
                <a16:creationId xmlns:a16="http://schemas.microsoft.com/office/drawing/2014/main" id="{9F2609EC-9D81-1F09-935B-825D175680EA}"/>
              </a:ext>
            </a:extLst>
          </p:cNvPr>
          <p:cNvSpPr>
            <a:spLocks noGrp="1"/>
          </p:cNvSpPr>
          <p:nvPr>
            <p:ph type="sldNum" sz="quarter" idx="12"/>
          </p:nvPr>
        </p:nvSpPr>
        <p:spPr/>
        <p:txBody>
          <a:bodyPr/>
          <a:lstStyle/>
          <a:p>
            <a:pPr>
              <a:spcAft>
                <a:spcPts val="600"/>
              </a:spcAft>
            </a:pPr>
            <a:fld id="{8A38FAF8-786F-7C4F-9F1B-B820815ED72A}" type="slidenum">
              <a:rPr lang="en-US" smtClean="0"/>
              <a:pPr>
                <a:spcAft>
                  <a:spcPts val="600"/>
                </a:spcAft>
              </a:pPr>
              <a:t>5</a:t>
            </a:fld>
            <a:endParaRPr lang="en-US"/>
          </a:p>
        </p:txBody>
      </p:sp>
    </p:spTree>
    <p:extLst>
      <p:ext uri="{BB962C8B-B14F-4D97-AF65-F5344CB8AC3E}">
        <p14:creationId xmlns:p14="http://schemas.microsoft.com/office/powerpoint/2010/main" val="1849640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0FEAC89-E16C-7C34-04BB-4861F87E434B}"/>
              </a:ext>
            </a:extLst>
          </p:cNvPr>
          <p:cNvPicPr>
            <a:picLocks noGrp="1" noChangeAspect="1"/>
          </p:cNvPicPr>
          <p:nvPr>
            <p:ph idx="1"/>
          </p:nvPr>
        </p:nvPicPr>
        <p:blipFill rotWithShape="1">
          <a:blip r:embed="rId2"/>
          <a:srcRect l="889"/>
          <a:stretch/>
        </p:blipFill>
        <p:spPr>
          <a:xfrm>
            <a:off x="20" y="10"/>
            <a:ext cx="9143980" cy="5143490"/>
          </a:xfrm>
          <a:prstGeom prst="rect">
            <a:avLst/>
          </a:prstGeom>
          <a:noFill/>
        </p:spPr>
      </p:pic>
      <p:sp>
        <p:nvSpPr>
          <p:cNvPr id="4" name="Slide Number Placeholder 3" hidden="1">
            <a:extLst>
              <a:ext uri="{FF2B5EF4-FFF2-40B4-BE49-F238E27FC236}">
                <a16:creationId xmlns:a16="http://schemas.microsoft.com/office/drawing/2014/main" id="{CC8721BC-DED5-1654-59DD-54DEBCC21C2A}"/>
              </a:ext>
            </a:extLst>
          </p:cNvPr>
          <p:cNvSpPr>
            <a:spLocks noGrp="1"/>
          </p:cNvSpPr>
          <p:nvPr>
            <p:ph type="sldNum" sz="quarter" idx="12"/>
          </p:nvPr>
        </p:nvSpPr>
        <p:spPr/>
        <p:txBody>
          <a:bodyPr/>
          <a:lstStyle/>
          <a:p>
            <a:pPr>
              <a:spcAft>
                <a:spcPts val="600"/>
              </a:spcAft>
            </a:pPr>
            <a:fld id="{8A38FAF8-786F-7C4F-9F1B-B820815ED72A}" type="slidenum">
              <a:rPr lang="en-US" smtClean="0"/>
              <a:pPr>
                <a:spcAft>
                  <a:spcPts val="600"/>
                </a:spcAft>
              </a:pPr>
              <a:t>6</a:t>
            </a:fld>
            <a:endParaRPr lang="en-US"/>
          </a:p>
        </p:txBody>
      </p:sp>
    </p:spTree>
    <p:extLst>
      <p:ext uri="{BB962C8B-B14F-4D97-AF65-F5344CB8AC3E}">
        <p14:creationId xmlns:p14="http://schemas.microsoft.com/office/powerpoint/2010/main" val="1158237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3AD96AA-012F-20C0-48E9-718148CB9AD7}"/>
              </a:ext>
            </a:extLst>
          </p:cNvPr>
          <p:cNvSpPr>
            <a:spLocks noGrp="1"/>
          </p:cNvSpPr>
          <p:nvPr>
            <p:ph type="title"/>
          </p:nvPr>
        </p:nvSpPr>
        <p:spPr>
          <a:xfrm>
            <a:off x="457200" y="205979"/>
            <a:ext cx="8229600" cy="857250"/>
          </a:xfrm>
        </p:spPr>
        <p:txBody>
          <a:bodyPr/>
          <a:lstStyle/>
          <a:p>
            <a:r>
              <a:rPr lang="en-US" dirty="0"/>
              <a:t>Suicide is a Serious Problem</a:t>
            </a:r>
            <a:br>
              <a:rPr lang="en-US" dirty="0"/>
            </a:br>
            <a:endParaRPr lang="en-US" dirty="0"/>
          </a:p>
        </p:txBody>
      </p:sp>
      <p:sp>
        <p:nvSpPr>
          <p:cNvPr id="4" name="TextBox 3">
            <a:extLst>
              <a:ext uri="{FF2B5EF4-FFF2-40B4-BE49-F238E27FC236}">
                <a16:creationId xmlns:a16="http://schemas.microsoft.com/office/drawing/2014/main" id="{92804E79-B054-7851-EEB8-3DCB0222BC75}"/>
              </a:ext>
            </a:extLst>
          </p:cNvPr>
          <p:cNvSpPr txBox="1"/>
          <p:nvPr/>
        </p:nvSpPr>
        <p:spPr>
          <a:xfrm>
            <a:off x="457200" y="1200151"/>
            <a:ext cx="8229600" cy="3394472"/>
          </a:xfrm>
          <a:prstGeom prst="rect">
            <a:avLst/>
          </a:prstGeom>
        </p:spPr>
        <p:txBody>
          <a:bodyPr>
            <a:normAutofit/>
          </a:bodyPr>
          <a:lstStyle/>
          <a:p>
            <a:pPr>
              <a:lnSpc>
                <a:spcPct val="90000"/>
              </a:lnSpc>
              <a:spcBef>
                <a:spcPct val="20000"/>
              </a:spcBef>
            </a:pPr>
            <a:r>
              <a:rPr lang="en-US" sz="2700" b="1" dirty="0"/>
              <a:t>Myth – Suicide in youth is not a problem</a:t>
            </a:r>
          </a:p>
          <a:p>
            <a:pPr>
              <a:lnSpc>
                <a:spcPct val="90000"/>
              </a:lnSpc>
              <a:spcBef>
                <a:spcPct val="20000"/>
              </a:spcBef>
              <a:buFont typeface="Arial"/>
            </a:pPr>
            <a:r>
              <a:rPr lang="en-US" sz="2700" dirty="0"/>
              <a:t>    Truth - Suicide in young people is a serious and </a:t>
            </a:r>
          </a:p>
          <a:p>
            <a:pPr>
              <a:lnSpc>
                <a:spcPct val="90000"/>
              </a:lnSpc>
              <a:spcBef>
                <a:spcPct val="20000"/>
              </a:spcBef>
              <a:buFont typeface="Arial"/>
            </a:pPr>
            <a:r>
              <a:rPr lang="en-US" sz="2700" dirty="0"/>
              <a:t>    prevalent problem:</a:t>
            </a:r>
          </a:p>
          <a:p>
            <a:pPr>
              <a:lnSpc>
                <a:spcPct val="90000"/>
              </a:lnSpc>
              <a:spcBef>
                <a:spcPct val="20000"/>
              </a:spcBef>
              <a:buFont typeface="Arial"/>
            </a:pPr>
            <a:r>
              <a:rPr lang="en-US" sz="2700" dirty="0"/>
              <a:t>    2nd leading cause of death for young people ages </a:t>
            </a:r>
          </a:p>
          <a:p>
            <a:pPr>
              <a:lnSpc>
                <a:spcPct val="90000"/>
              </a:lnSpc>
              <a:spcBef>
                <a:spcPct val="20000"/>
              </a:spcBef>
              <a:buFont typeface="Arial"/>
            </a:pPr>
            <a:r>
              <a:rPr lang="en-US" sz="2700" dirty="0"/>
              <a:t>    10-24 and accounts for 20% of all deaths annually </a:t>
            </a:r>
          </a:p>
        </p:txBody>
      </p:sp>
      <p:sp>
        <p:nvSpPr>
          <p:cNvPr id="2" name="Slide Number Placeholder 1">
            <a:extLst>
              <a:ext uri="{FF2B5EF4-FFF2-40B4-BE49-F238E27FC236}">
                <a16:creationId xmlns:a16="http://schemas.microsoft.com/office/drawing/2014/main" id="{70B2F4E5-CF86-79A6-E6CC-9F876DA01F5F}"/>
              </a:ext>
            </a:extLst>
          </p:cNvPr>
          <p:cNvSpPr>
            <a:spLocks noGrp="1"/>
          </p:cNvSpPr>
          <p:nvPr>
            <p:ph type="sldNum" sz="quarter" idx="12"/>
          </p:nvPr>
        </p:nvSpPr>
        <p:spPr>
          <a:xfrm>
            <a:off x="251125" y="4767263"/>
            <a:ext cx="2133600" cy="273844"/>
          </a:xfrm>
        </p:spPr>
        <p:txBody>
          <a:bodyPr vert="horz" lIns="91440" tIns="45720" rIns="91440" bIns="45720" rtlCol="0" anchor="ctr">
            <a:normAutofit/>
          </a:bodyPr>
          <a:lstStyle/>
          <a:p>
            <a:pPr>
              <a:lnSpc>
                <a:spcPct val="90000"/>
              </a:lnSpc>
              <a:spcAft>
                <a:spcPts val="600"/>
              </a:spcAft>
            </a:pPr>
            <a:fld id="{8A38FAF8-786F-7C4F-9F1B-B820815ED72A}" type="slidenum">
              <a:rPr lang="en-US" smtClean="0"/>
              <a:pPr>
                <a:lnSpc>
                  <a:spcPct val="90000"/>
                </a:lnSpc>
                <a:spcAft>
                  <a:spcPts val="600"/>
                </a:spcAft>
              </a:pPr>
              <a:t>7</a:t>
            </a:fld>
            <a:endParaRPr lang="en-US"/>
          </a:p>
        </p:txBody>
      </p:sp>
    </p:spTree>
    <p:extLst>
      <p:ext uri="{BB962C8B-B14F-4D97-AF65-F5344CB8AC3E}">
        <p14:creationId xmlns:p14="http://schemas.microsoft.com/office/powerpoint/2010/main" val="437325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86E40-8070-8C92-423B-44E3D4337236}"/>
              </a:ext>
            </a:extLst>
          </p:cNvPr>
          <p:cNvSpPr>
            <a:spLocks noGrp="1"/>
          </p:cNvSpPr>
          <p:nvPr>
            <p:ph type="title"/>
          </p:nvPr>
        </p:nvSpPr>
        <p:spPr>
          <a:xfrm>
            <a:off x="457200" y="205979"/>
            <a:ext cx="8229600" cy="857250"/>
          </a:xfrm>
        </p:spPr>
        <p:txBody>
          <a:bodyPr>
            <a:normAutofit/>
          </a:bodyPr>
          <a:lstStyle/>
          <a:p>
            <a:pPr>
              <a:lnSpc>
                <a:spcPct val="90000"/>
              </a:lnSpc>
            </a:pPr>
            <a:r>
              <a:rPr lang="en-US" sz="1800"/>
              <a:t>Suicidal Behavior: A Serious </a:t>
            </a:r>
            <a:br>
              <a:rPr lang="en-US" sz="1800"/>
            </a:br>
            <a:r>
              <a:rPr lang="en-US" sz="1800"/>
              <a:t>Problem </a:t>
            </a:r>
            <a:br>
              <a:rPr lang="en-US" sz="1800"/>
            </a:br>
            <a:endParaRPr lang="en-US" sz="1800"/>
          </a:p>
        </p:txBody>
      </p:sp>
      <p:sp>
        <p:nvSpPr>
          <p:cNvPr id="3" name="Content Placeholder 2">
            <a:extLst>
              <a:ext uri="{FF2B5EF4-FFF2-40B4-BE49-F238E27FC236}">
                <a16:creationId xmlns:a16="http://schemas.microsoft.com/office/drawing/2014/main" id="{A19E564C-AA18-D147-983B-BAB8AC1AC493}"/>
              </a:ext>
            </a:extLst>
          </p:cNvPr>
          <p:cNvSpPr>
            <a:spLocks noGrp="1"/>
          </p:cNvSpPr>
          <p:nvPr>
            <p:ph idx="1"/>
          </p:nvPr>
        </p:nvSpPr>
        <p:spPr>
          <a:xfrm>
            <a:off x="457200" y="1200151"/>
            <a:ext cx="8229600" cy="3394472"/>
          </a:xfrm>
        </p:spPr>
        <p:txBody>
          <a:bodyPr>
            <a:normAutofit/>
          </a:bodyPr>
          <a:lstStyle/>
          <a:p>
            <a:pPr>
              <a:lnSpc>
                <a:spcPct val="90000"/>
              </a:lnSpc>
            </a:pPr>
            <a:r>
              <a:rPr lang="en-US" sz="2500" dirty="0"/>
              <a:t>Rates of other suicidal behavior are high according to a nationally-representative sample of high school students </a:t>
            </a:r>
          </a:p>
          <a:p>
            <a:pPr>
              <a:lnSpc>
                <a:spcPct val="90000"/>
              </a:lnSpc>
            </a:pPr>
            <a:r>
              <a:rPr lang="en-US" sz="2500" dirty="0"/>
              <a:t>15.8% seriously considered attempting suicide </a:t>
            </a:r>
          </a:p>
          <a:p>
            <a:pPr>
              <a:lnSpc>
                <a:spcPct val="90000"/>
              </a:lnSpc>
            </a:pPr>
            <a:r>
              <a:rPr lang="en-US" sz="2500" dirty="0"/>
              <a:t>12.8% made a plan about how they would attempt suicide</a:t>
            </a:r>
          </a:p>
          <a:p>
            <a:pPr>
              <a:lnSpc>
                <a:spcPct val="90000"/>
              </a:lnSpc>
            </a:pPr>
            <a:r>
              <a:rPr lang="en-US" sz="2500" dirty="0"/>
              <a:t>7.8% attempted suicide one or more times </a:t>
            </a:r>
          </a:p>
          <a:p>
            <a:pPr>
              <a:lnSpc>
                <a:spcPct val="90000"/>
              </a:lnSpc>
            </a:pPr>
            <a:r>
              <a:rPr lang="en-US" sz="2500" dirty="0"/>
              <a:t>2.4% made a suicide attempt that resulted in an injury, poisoning, or an overdose that required medical attention</a:t>
            </a:r>
          </a:p>
        </p:txBody>
      </p:sp>
      <p:sp>
        <p:nvSpPr>
          <p:cNvPr id="4" name="Slide Number Placeholder 3">
            <a:extLst>
              <a:ext uri="{FF2B5EF4-FFF2-40B4-BE49-F238E27FC236}">
                <a16:creationId xmlns:a16="http://schemas.microsoft.com/office/drawing/2014/main" id="{64BA969E-44E2-8EC2-E345-8435D683E6E8}"/>
              </a:ext>
            </a:extLst>
          </p:cNvPr>
          <p:cNvSpPr>
            <a:spLocks noGrp="1"/>
          </p:cNvSpPr>
          <p:nvPr>
            <p:ph type="sldNum" sz="quarter" idx="12"/>
          </p:nvPr>
        </p:nvSpPr>
        <p:spPr>
          <a:xfrm>
            <a:off x="251125" y="4767263"/>
            <a:ext cx="2133600" cy="273844"/>
          </a:xfrm>
        </p:spPr>
        <p:txBody>
          <a:bodyPr anchor="ctr">
            <a:normAutofit/>
          </a:bodyPr>
          <a:lstStyle/>
          <a:p>
            <a:pPr>
              <a:lnSpc>
                <a:spcPct val="90000"/>
              </a:lnSpc>
              <a:spcAft>
                <a:spcPts val="600"/>
              </a:spcAft>
            </a:pPr>
            <a:fld id="{8A38FAF8-786F-7C4F-9F1B-B820815ED72A}" type="slidenum">
              <a:rPr lang="en-US" smtClean="0"/>
              <a:pPr>
                <a:lnSpc>
                  <a:spcPct val="90000"/>
                </a:lnSpc>
                <a:spcAft>
                  <a:spcPts val="600"/>
                </a:spcAft>
              </a:pPr>
              <a:t>8</a:t>
            </a:fld>
            <a:endParaRPr lang="en-US"/>
          </a:p>
        </p:txBody>
      </p:sp>
    </p:spTree>
    <p:extLst>
      <p:ext uri="{BB962C8B-B14F-4D97-AF65-F5344CB8AC3E}">
        <p14:creationId xmlns:p14="http://schemas.microsoft.com/office/powerpoint/2010/main" val="3493478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127AE-B849-3129-306D-CA1E3F98A67C}"/>
              </a:ext>
            </a:extLst>
          </p:cNvPr>
          <p:cNvSpPr>
            <a:spLocks noGrp="1"/>
          </p:cNvSpPr>
          <p:nvPr>
            <p:ph type="title"/>
          </p:nvPr>
        </p:nvSpPr>
        <p:spPr/>
        <p:txBody>
          <a:bodyPr/>
          <a:lstStyle/>
          <a:p>
            <a:r>
              <a:rPr lang="en-US" dirty="0"/>
              <a:t>Risk and Protective Factors</a:t>
            </a:r>
            <a:br>
              <a:rPr lang="en-US" dirty="0"/>
            </a:br>
            <a:endParaRPr lang="en-US" dirty="0"/>
          </a:p>
        </p:txBody>
      </p:sp>
      <p:sp>
        <p:nvSpPr>
          <p:cNvPr id="3" name="Content Placeholder 2">
            <a:extLst>
              <a:ext uri="{FF2B5EF4-FFF2-40B4-BE49-F238E27FC236}">
                <a16:creationId xmlns:a16="http://schemas.microsoft.com/office/drawing/2014/main" id="{FAAFEA86-B594-14BC-3935-82DED36156FA}"/>
              </a:ext>
            </a:extLst>
          </p:cNvPr>
          <p:cNvSpPr>
            <a:spLocks noGrp="1"/>
          </p:cNvSpPr>
          <p:nvPr>
            <p:ph idx="1"/>
          </p:nvPr>
        </p:nvSpPr>
        <p:spPr>
          <a:xfrm>
            <a:off x="457200" y="1200151"/>
            <a:ext cx="8229600" cy="3394472"/>
          </a:xfrm>
        </p:spPr>
        <p:txBody>
          <a:bodyPr/>
          <a:lstStyle/>
          <a:p>
            <a:r>
              <a:rPr lang="en-US" sz="2000" dirty="0"/>
              <a:t> Risk factors – Increase likelihood that a young person will engage in suicidal behavior</a:t>
            </a:r>
          </a:p>
          <a:p>
            <a:pPr lvl="1" indent="-342900">
              <a:buFont typeface="Wingdings" panose="05000000000000000000" pitchFamily="2" charset="2"/>
              <a:buChar char="Ø"/>
            </a:pPr>
            <a:r>
              <a:rPr lang="en-US" sz="2000" dirty="0"/>
              <a:t> </a:t>
            </a:r>
            <a:r>
              <a:rPr lang="en-US" sz="2000" b="1" dirty="0"/>
              <a:t>Intrapersonal, Social/situational, Cultural/environmental</a:t>
            </a:r>
          </a:p>
          <a:p>
            <a:r>
              <a:rPr lang="en-US" sz="2000" dirty="0"/>
              <a:t> Protective factors – Mitigate or eliminate risk </a:t>
            </a:r>
          </a:p>
          <a:p>
            <a:pPr lvl="1" indent="-342900">
              <a:buFont typeface="Wingdings" panose="05000000000000000000" pitchFamily="2" charset="2"/>
              <a:buChar char="Ø"/>
            </a:pPr>
            <a:r>
              <a:rPr lang="en-US" sz="2000" dirty="0"/>
              <a:t> </a:t>
            </a:r>
            <a:r>
              <a:rPr lang="en-US" sz="2000" b="1" dirty="0"/>
              <a:t>Intrapersonal, Social/situational, Cultural/environmental</a:t>
            </a:r>
          </a:p>
          <a:p>
            <a:r>
              <a:rPr lang="en-US" sz="2000" dirty="0"/>
              <a:t> Consider the balance between the two</a:t>
            </a:r>
          </a:p>
          <a:p>
            <a:pPr marL="0" indent="0">
              <a:buNone/>
            </a:pPr>
            <a:endParaRPr lang="en-US" sz="2000" dirty="0"/>
          </a:p>
        </p:txBody>
      </p:sp>
      <p:sp>
        <p:nvSpPr>
          <p:cNvPr id="4" name="Slide Number Placeholder 3">
            <a:extLst>
              <a:ext uri="{FF2B5EF4-FFF2-40B4-BE49-F238E27FC236}">
                <a16:creationId xmlns:a16="http://schemas.microsoft.com/office/drawing/2014/main" id="{A47806DE-5AB2-7E12-460B-601196FBFD3F}"/>
              </a:ext>
            </a:extLst>
          </p:cNvPr>
          <p:cNvSpPr>
            <a:spLocks noGrp="1"/>
          </p:cNvSpPr>
          <p:nvPr>
            <p:ph type="sldNum" sz="quarter" idx="12"/>
          </p:nvPr>
        </p:nvSpPr>
        <p:spPr/>
        <p:txBody>
          <a:bodyPr/>
          <a:lstStyle/>
          <a:p>
            <a:fld id="{8A38FAF8-786F-7C4F-9F1B-B820815ED72A}" type="slidenum">
              <a:rPr lang="en-US" smtClean="0"/>
              <a:t>9</a:t>
            </a:fld>
            <a:endParaRPr lang="en-US" dirty="0"/>
          </a:p>
        </p:txBody>
      </p:sp>
      <p:pic>
        <p:nvPicPr>
          <p:cNvPr id="5" name="Picture 4">
            <a:extLst>
              <a:ext uri="{FF2B5EF4-FFF2-40B4-BE49-F238E27FC236}">
                <a16:creationId xmlns:a16="http://schemas.microsoft.com/office/drawing/2014/main" id="{A4D3FFDF-A29A-5D2D-FB0E-208C397788E4}"/>
              </a:ext>
            </a:extLst>
          </p:cNvPr>
          <p:cNvPicPr>
            <a:picLocks noChangeAspect="1"/>
          </p:cNvPicPr>
          <p:nvPr/>
        </p:nvPicPr>
        <p:blipFill>
          <a:blip r:embed="rId2"/>
          <a:stretch>
            <a:fillRect/>
          </a:stretch>
        </p:blipFill>
        <p:spPr>
          <a:xfrm>
            <a:off x="3230310" y="3316441"/>
            <a:ext cx="1452785" cy="1178647"/>
          </a:xfrm>
          <a:prstGeom prst="rect">
            <a:avLst/>
          </a:prstGeom>
        </p:spPr>
      </p:pic>
    </p:spTree>
    <p:extLst>
      <p:ext uri="{BB962C8B-B14F-4D97-AF65-F5344CB8AC3E}">
        <p14:creationId xmlns:p14="http://schemas.microsoft.com/office/powerpoint/2010/main" val="1613936287"/>
      </p:ext>
    </p:extLst>
  </p:cSld>
  <p:clrMapOvr>
    <a:masterClrMapping/>
  </p:clrMapOvr>
</p:sld>
</file>

<file path=ppt/theme/theme1.xml><?xml version="1.0" encoding="utf-8"?>
<a:theme xmlns:a="http://schemas.openxmlformats.org/drawingml/2006/main" name="Office Theme">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defRPr sz="2400" b="0" dirty="0" smtClean="0">
            <a:solidFill>
              <a:schemeClr val="tx2"/>
            </a:solidFill>
          </a:defRPr>
        </a:defPPr>
      </a:lstStyle>
    </a:txDef>
  </a:objectDefaults>
  <a:extraClrSchemeLst/>
  <a:extLst>
    <a:ext uri="{05A4C25C-085E-4340-85A3-A5531E510DB2}">
      <thm15:themeFamily xmlns:thm15="http://schemas.microsoft.com/office/thememl/2012/main" name="SYS412992_UPMCPPTTemplate_FINAL_02-17-16 [Read-Only]" id="{8443FD9B-04A5-4AB6-AFB3-D780514D9EE0}" vid="{CE0DAE1E-947F-4FD3-BC07-89D6E5125CD6}"/>
    </a:ext>
  </a:extLst>
</a:theme>
</file>

<file path=ppt/theme/theme2.xml><?xml version="1.0" encoding="utf-8"?>
<a:theme xmlns:a="http://schemas.openxmlformats.org/drawingml/2006/main" name="Custom Design">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YS412992_UPMCPPTTemplate_FINAL_02-17-16 [Read-Only]" id="{8443FD9B-04A5-4AB6-AFB3-D780514D9EE0}" vid="{23C1844F-2C8A-4AFF-AEE0-BEFDE0CCBEC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72DBB487B4934DA38A8369FA773918" ma:contentTypeVersion="11" ma:contentTypeDescription="Create a new document." ma:contentTypeScope="" ma:versionID="6963ed235fa9f20f7bcffaa43665bfb6">
  <xsd:schema xmlns:xsd="http://www.w3.org/2001/XMLSchema" xmlns:xs="http://www.w3.org/2001/XMLSchema" xmlns:p="http://schemas.microsoft.com/office/2006/metadata/properties" xmlns:ns2="dfcb1158-d0b0-47ad-982d-115622671e5a" xmlns:ns3="9e14b842-d179-484f-8fdc-0aa3dba77fce" targetNamespace="http://schemas.microsoft.com/office/2006/metadata/properties" ma:root="true" ma:fieldsID="7e694dbc4a0af03b6567fc5682c7de07" ns2:_="" ns3:_="">
    <xsd:import namespace="dfcb1158-d0b0-47ad-982d-115622671e5a"/>
    <xsd:import namespace="9e14b842-d179-484f-8fdc-0aa3dba77f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cb1158-d0b0-47ad-982d-115622671e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14b842-d179-484f-8fdc-0aa3dba77fc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AD99EE-7505-4943-A7B5-2E5830D4D239}">
  <ds:schemaRefs>
    <ds:schemaRef ds:uri="http://schemas.microsoft.com/office/2006/documentManagement/types"/>
    <ds:schemaRef ds:uri="http://schemas.microsoft.com/office/2006/metadata/properties"/>
    <ds:schemaRef ds:uri="dfcb1158-d0b0-47ad-982d-115622671e5a"/>
    <ds:schemaRef ds:uri="http://purl.org/dc/elements/1.1/"/>
    <ds:schemaRef ds:uri="http://schemas.openxmlformats.org/package/2006/metadata/core-properties"/>
    <ds:schemaRef ds:uri="http://www.w3.org/XML/1998/namespace"/>
    <ds:schemaRef ds:uri="http://purl.org/dc/terms/"/>
    <ds:schemaRef ds:uri="http://schemas.microsoft.com/office/infopath/2007/PartnerControls"/>
    <ds:schemaRef ds:uri="9e14b842-d179-484f-8fdc-0aa3dba77fce"/>
    <ds:schemaRef ds:uri="http://purl.org/dc/dcmitype/"/>
  </ds:schemaRefs>
</ds:datastoreItem>
</file>

<file path=customXml/itemProps2.xml><?xml version="1.0" encoding="utf-8"?>
<ds:datastoreItem xmlns:ds="http://schemas.openxmlformats.org/officeDocument/2006/customXml" ds:itemID="{9ABC809A-B767-4BF5-A361-14F8FCF4F9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cb1158-d0b0-47ad-982d-115622671e5a"/>
    <ds:schemaRef ds:uri="9e14b842-d179-484f-8fdc-0aa3dba77f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92EF2C-33DB-4854-A744-C6B8856162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6101</TotalTime>
  <Words>2560</Words>
  <Application>Microsoft Office PowerPoint</Application>
  <PresentationFormat>On-screen Show (16:9)</PresentationFormat>
  <Paragraphs>205</Paragraphs>
  <Slides>31</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Arial</vt:lpstr>
      <vt:lpstr>Calibri</vt:lpstr>
      <vt:lpstr>Corbel</vt:lpstr>
      <vt:lpstr>Georgia</vt:lpstr>
      <vt:lpstr>inherit</vt:lpstr>
      <vt:lpstr>Merriweather</vt:lpstr>
      <vt:lpstr>Open Sans</vt:lpstr>
      <vt:lpstr>Roboto</vt:lpstr>
      <vt:lpstr>Trade Gothic Next LT Pro</vt:lpstr>
      <vt:lpstr>Trade Gothic Next LT Pro Lt</vt:lpstr>
      <vt:lpstr>Wingdings</vt:lpstr>
      <vt:lpstr>Office Theme</vt:lpstr>
      <vt:lpstr>Custom Design</vt:lpstr>
      <vt:lpstr>PowerPoint Presentation</vt:lpstr>
      <vt:lpstr>Suicide Prevention and Lethal Means Building a Safer Community</vt:lpstr>
      <vt:lpstr> Objectives/Goals</vt:lpstr>
      <vt:lpstr>PowerPoint Presentation</vt:lpstr>
      <vt:lpstr>PowerPoint Presentation</vt:lpstr>
      <vt:lpstr>PowerPoint Presentation</vt:lpstr>
      <vt:lpstr>Suicide is a Serious Problem </vt:lpstr>
      <vt:lpstr>Suicidal Behavior: A Serious  Problem  </vt:lpstr>
      <vt:lpstr>Risk and Protective Factors </vt:lpstr>
      <vt:lpstr>Risk Factors: Cultural/Environmental</vt:lpstr>
      <vt:lpstr>Risk Factors: Intrapersonal</vt:lpstr>
      <vt:lpstr>Risk Factors: Social/Situational </vt:lpstr>
      <vt:lpstr>Protective Factors</vt:lpstr>
      <vt:lpstr>PowerPoint Presentation</vt:lpstr>
      <vt:lpstr>Lethal Mean</vt:lpstr>
      <vt:lpstr>What Governs Lethality</vt:lpstr>
      <vt:lpstr>Case Fatality Rates (%) by Suicide Method</vt:lpstr>
      <vt:lpstr>PowerPoint Presentation</vt:lpstr>
      <vt:lpstr>PowerPoint Presentation</vt:lpstr>
      <vt:lpstr>Restricting Access</vt:lpstr>
      <vt:lpstr>PowerPoint Presentation</vt:lpstr>
      <vt:lpstr>Steps You can Take</vt:lpstr>
      <vt:lpstr>Strategic  Attempts to Reduce  Suicide </vt:lpstr>
      <vt:lpstr>Strategic Attempts cont. </vt:lpstr>
      <vt:lpstr>Recommendations for Communities and Suicide Prevention Groups</vt:lpstr>
      <vt:lpstr>Means Reduction </vt:lpstr>
      <vt:lpstr> Lethal Means &amp; Suicide Prevention:  A Guide for Community &amp; Industry Leaders </vt:lpstr>
      <vt:lpstr>Building a Safer Community</vt:lpstr>
      <vt:lpstr>Questions?</vt:lpstr>
      <vt:lpstr>  The End</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First Friday</dc:title>
  <dc:creator>Gero, Joy</dc:creator>
  <cp:lastModifiedBy>Barfield, Michael A.</cp:lastModifiedBy>
  <cp:revision>3</cp:revision>
  <cp:lastPrinted>2022-08-04T17:49:09Z</cp:lastPrinted>
  <dcterms:created xsi:type="dcterms:W3CDTF">2020-11-13T19:39:28Z</dcterms:created>
  <dcterms:modified xsi:type="dcterms:W3CDTF">2022-09-01T18:38:05Z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0x010100EB72DBB487B4934DA38A8369FA773918</vt:lpwstr>
  </property>
  <property fmtid="{D5CDD505-2E9C-101B-9397-08002B2CF9AE}" pid="3" name="MSIP_Label_5e4b1be8-281e-475d-98b0-21c3457e5a46_Enabled">
    <vt:lpwstr>true</vt:lpwstr>
  </property>
  <property fmtid="{D5CDD505-2E9C-101B-9397-08002B2CF9AE}" pid="4" name="MSIP_Label_5e4b1be8-281e-475d-98b0-21c3457e5a46_SetDate">
    <vt:lpwstr>2022-04-27T18:50:24Z</vt:lpwstr>
  </property>
  <property fmtid="{D5CDD505-2E9C-101B-9397-08002B2CF9AE}" pid="5" name="MSIP_Label_5e4b1be8-281e-475d-98b0-21c3457e5a46_Method">
    <vt:lpwstr>Standard</vt:lpwstr>
  </property>
  <property fmtid="{D5CDD505-2E9C-101B-9397-08002B2CF9AE}" pid="6" name="MSIP_Label_5e4b1be8-281e-475d-98b0-21c3457e5a46_Name">
    <vt:lpwstr>Public</vt:lpwstr>
  </property>
  <property fmtid="{D5CDD505-2E9C-101B-9397-08002B2CF9AE}" pid="7" name="MSIP_Label_5e4b1be8-281e-475d-98b0-21c3457e5a46_SiteId">
    <vt:lpwstr>8b3dd73e-4e72-4679-b191-56da1588712b</vt:lpwstr>
  </property>
  <property fmtid="{D5CDD505-2E9C-101B-9397-08002B2CF9AE}" pid="8" name="MSIP_Label_5e4b1be8-281e-475d-98b0-21c3457e5a46_ActionId">
    <vt:lpwstr>b95bab0d-585f-4b97-8506-bc04888b4137</vt:lpwstr>
  </property>
  <property fmtid="{D5CDD505-2E9C-101B-9397-08002B2CF9AE}" pid="9" name="MSIP_Label_5e4b1be8-281e-475d-98b0-21c3457e5a46_ContentBits">
    <vt:lpwstr>0</vt:lpwstr>
  </property>
</Properties>
</file>